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74" r:id="rId3"/>
    <p:sldId id="257" r:id="rId4"/>
    <p:sldId id="268" r:id="rId5"/>
    <p:sldId id="258" r:id="rId6"/>
    <p:sldId id="269" r:id="rId7"/>
    <p:sldId id="270" r:id="rId8"/>
    <p:sldId id="266" r:id="rId9"/>
    <p:sldId id="259" r:id="rId10"/>
    <p:sldId id="261" r:id="rId11"/>
    <p:sldId id="260" r:id="rId12"/>
    <p:sldId id="262" r:id="rId13"/>
    <p:sldId id="272" r:id="rId14"/>
    <p:sldId id="263" r:id="rId15"/>
    <p:sldId id="271" r:id="rId16"/>
    <p:sldId id="264" r:id="rId17"/>
    <p:sldId id="273" r:id="rId18"/>
    <p:sldId id="265" r:id="rId19"/>
    <p:sldId id="26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9EF717-1FD9-4B24-AD64-7C59C03B8507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81A8898-B5CB-4A72-922E-56F41BDE81D2}">
      <dgm:prSet/>
      <dgm:spPr/>
      <dgm:t>
        <a:bodyPr/>
        <a:lstStyle/>
        <a:p>
          <a:r>
            <a:rPr lang="en-US" dirty="0"/>
            <a:t>Devesh Yadav</a:t>
          </a:r>
        </a:p>
      </dgm:t>
    </dgm:pt>
    <dgm:pt modelId="{74B31787-92A8-414B-A52E-B57C61D7A418}" type="parTrans" cxnId="{3037287C-A0D9-4CC8-A1F5-8EF643AE2A50}">
      <dgm:prSet/>
      <dgm:spPr/>
      <dgm:t>
        <a:bodyPr/>
        <a:lstStyle/>
        <a:p>
          <a:endParaRPr lang="en-US"/>
        </a:p>
      </dgm:t>
    </dgm:pt>
    <dgm:pt modelId="{96BE7929-0D21-418E-B9C1-B48C42EB02FA}" type="sibTrans" cxnId="{3037287C-A0D9-4CC8-A1F5-8EF643AE2A50}">
      <dgm:prSet/>
      <dgm:spPr/>
      <dgm:t>
        <a:bodyPr/>
        <a:lstStyle/>
        <a:p>
          <a:endParaRPr lang="en-US"/>
        </a:p>
      </dgm:t>
    </dgm:pt>
    <dgm:pt modelId="{4AF8C2D4-E452-4736-90DD-095CFB0D4A69}">
      <dgm:prSet/>
      <dgm:spPr/>
      <dgm:t>
        <a:bodyPr/>
        <a:lstStyle/>
        <a:p>
          <a:r>
            <a:rPr lang="en-IN" dirty="0"/>
            <a:t>Kartikeya Pandey </a:t>
          </a:r>
          <a:endParaRPr lang="en-US" dirty="0"/>
        </a:p>
      </dgm:t>
    </dgm:pt>
    <dgm:pt modelId="{64CDAE24-33CF-4681-A27F-68D110923FDF}" type="parTrans" cxnId="{F7285EF0-2596-4A00-9936-15B76A1DA57D}">
      <dgm:prSet/>
      <dgm:spPr/>
      <dgm:t>
        <a:bodyPr/>
        <a:lstStyle/>
        <a:p>
          <a:endParaRPr lang="en-US"/>
        </a:p>
      </dgm:t>
    </dgm:pt>
    <dgm:pt modelId="{85D42129-6745-4158-8D5C-9B113F80F729}" type="sibTrans" cxnId="{F7285EF0-2596-4A00-9936-15B76A1DA57D}">
      <dgm:prSet/>
      <dgm:spPr/>
      <dgm:t>
        <a:bodyPr/>
        <a:lstStyle/>
        <a:p>
          <a:endParaRPr lang="en-US"/>
        </a:p>
      </dgm:t>
    </dgm:pt>
    <dgm:pt modelId="{4B2463EC-866C-49C6-B27C-4A8C453E026E}">
      <dgm:prSet/>
      <dgm:spPr/>
      <dgm:t>
        <a:bodyPr/>
        <a:lstStyle/>
        <a:p>
          <a:r>
            <a:rPr lang="en-IN" dirty="0"/>
            <a:t>Priyanshu Tiwari</a:t>
          </a:r>
          <a:endParaRPr lang="en-US" dirty="0"/>
        </a:p>
      </dgm:t>
    </dgm:pt>
    <dgm:pt modelId="{07C5F0B5-2E53-4A6B-884E-CC70925ABAAC}" type="parTrans" cxnId="{37E8A32F-78E5-4BCF-9FDA-293376DE819E}">
      <dgm:prSet/>
      <dgm:spPr/>
      <dgm:t>
        <a:bodyPr/>
        <a:lstStyle/>
        <a:p>
          <a:endParaRPr lang="en-US"/>
        </a:p>
      </dgm:t>
    </dgm:pt>
    <dgm:pt modelId="{76416271-B37A-4128-BC7B-4506D95E9FBF}" type="sibTrans" cxnId="{37E8A32F-78E5-4BCF-9FDA-293376DE819E}">
      <dgm:prSet/>
      <dgm:spPr/>
      <dgm:t>
        <a:bodyPr/>
        <a:lstStyle/>
        <a:p>
          <a:endParaRPr lang="en-US"/>
        </a:p>
      </dgm:t>
    </dgm:pt>
    <dgm:pt modelId="{19748F1F-ADB2-4A0C-A99F-379BA3EAA998}">
      <dgm:prSet/>
      <dgm:spPr/>
      <dgm:t>
        <a:bodyPr/>
        <a:lstStyle/>
        <a:p>
          <a:r>
            <a:rPr lang="en-IN" dirty="0"/>
            <a:t>Shashank Yadav</a:t>
          </a:r>
          <a:endParaRPr lang="en-US" dirty="0"/>
        </a:p>
      </dgm:t>
    </dgm:pt>
    <dgm:pt modelId="{E22E1A3C-5530-4960-8E17-5A300242FB78}" type="parTrans" cxnId="{370513FC-6572-45BA-A51D-F69B949BF949}">
      <dgm:prSet/>
      <dgm:spPr/>
      <dgm:t>
        <a:bodyPr/>
        <a:lstStyle/>
        <a:p>
          <a:endParaRPr lang="en-US"/>
        </a:p>
      </dgm:t>
    </dgm:pt>
    <dgm:pt modelId="{3E04175D-28E0-4BCC-AC6D-3EC8DF9E71F1}" type="sibTrans" cxnId="{370513FC-6572-45BA-A51D-F69B949BF949}">
      <dgm:prSet/>
      <dgm:spPr/>
      <dgm:t>
        <a:bodyPr/>
        <a:lstStyle/>
        <a:p>
          <a:endParaRPr lang="en-US"/>
        </a:p>
      </dgm:t>
    </dgm:pt>
    <dgm:pt modelId="{433D21CF-6A26-43D5-AEFA-4B314F9CB565}">
      <dgm:prSet/>
      <dgm:spPr/>
      <dgm:t>
        <a:bodyPr/>
        <a:lstStyle/>
        <a:p>
          <a:r>
            <a:rPr lang="en-IN" dirty="0"/>
            <a:t>Shivendra Pratap Singh</a:t>
          </a:r>
          <a:endParaRPr lang="en-US" dirty="0"/>
        </a:p>
      </dgm:t>
    </dgm:pt>
    <dgm:pt modelId="{176A5470-8EAD-49A3-A05B-3A3DF2E19415}" type="parTrans" cxnId="{AB40354A-55A9-4574-97EE-64A2EC00C6F5}">
      <dgm:prSet/>
      <dgm:spPr/>
      <dgm:t>
        <a:bodyPr/>
        <a:lstStyle/>
        <a:p>
          <a:endParaRPr lang="en-US"/>
        </a:p>
      </dgm:t>
    </dgm:pt>
    <dgm:pt modelId="{E2C446A7-6BB4-4703-AB73-75DB8AE13644}" type="sibTrans" cxnId="{AB40354A-55A9-4574-97EE-64A2EC00C6F5}">
      <dgm:prSet/>
      <dgm:spPr/>
      <dgm:t>
        <a:bodyPr/>
        <a:lstStyle/>
        <a:p>
          <a:endParaRPr lang="en-US"/>
        </a:p>
      </dgm:t>
    </dgm:pt>
    <dgm:pt modelId="{FEC34637-620F-4993-8BAB-AB3D57B6207A}" type="pres">
      <dgm:prSet presAssocID="{D69EF717-1FD9-4B24-AD64-7C59C03B850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C54D03D-A586-45B8-A46C-1B836055AD9D}" type="pres">
      <dgm:prSet presAssocID="{F81A8898-B5CB-4A72-922E-56F41BDE81D2}" presName="hierRoot1" presStyleCnt="0"/>
      <dgm:spPr/>
    </dgm:pt>
    <dgm:pt modelId="{319E842F-DA5B-4E8A-B856-24D5FB091B6C}" type="pres">
      <dgm:prSet presAssocID="{F81A8898-B5CB-4A72-922E-56F41BDE81D2}" presName="composite" presStyleCnt="0"/>
      <dgm:spPr/>
    </dgm:pt>
    <dgm:pt modelId="{47C3E61A-9758-45DF-947A-9AEF9A865333}" type="pres">
      <dgm:prSet presAssocID="{F81A8898-B5CB-4A72-922E-56F41BDE81D2}" presName="background" presStyleLbl="node0" presStyleIdx="0" presStyleCnt="5"/>
      <dgm:spPr/>
    </dgm:pt>
    <dgm:pt modelId="{304AD357-0C66-484F-BEB7-09D95AE0DCFA}" type="pres">
      <dgm:prSet presAssocID="{F81A8898-B5CB-4A72-922E-56F41BDE81D2}" presName="text" presStyleLbl="fgAcc0" presStyleIdx="0" presStyleCnt="5">
        <dgm:presLayoutVars>
          <dgm:chPref val="3"/>
        </dgm:presLayoutVars>
      </dgm:prSet>
      <dgm:spPr/>
    </dgm:pt>
    <dgm:pt modelId="{5EB1E07B-DB4F-470E-8BCC-7CEAFE84086A}" type="pres">
      <dgm:prSet presAssocID="{F81A8898-B5CB-4A72-922E-56F41BDE81D2}" presName="hierChild2" presStyleCnt="0"/>
      <dgm:spPr/>
    </dgm:pt>
    <dgm:pt modelId="{846587A1-9240-41B0-A628-C317E3E9AEA0}" type="pres">
      <dgm:prSet presAssocID="{4AF8C2D4-E452-4736-90DD-095CFB0D4A69}" presName="hierRoot1" presStyleCnt="0"/>
      <dgm:spPr/>
    </dgm:pt>
    <dgm:pt modelId="{699B38C7-5C94-432A-9FAD-8AF8D29D8D2C}" type="pres">
      <dgm:prSet presAssocID="{4AF8C2D4-E452-4736-90DD-095CFB0D4A69}" presName="composite" presStyleCnt="0"/>
      <dgm:spPr/>
    </dgm:pt>
    <dgm:pt modelId="{A1BAE159-6357-4686-B6A6-61D55F731082}" type="pres">
      <dgm:prSet presAssocID="{4AF8C2D4-E452-4736-90DD-095CFB0D4A69}" presName="background" presStyleLbl="node0" presStyleIdx="1" presStyleCnt="5"/>
      <dgm:spPr/>
    </dgm:pt>
    <dgm:pt modelId="{D53541D4-2B38-4243-BC55-FF07484118AD}" type="pres">
      <dgm:prSet presAssocID="{4AF8C2D4-E452-4736-90DD-095CFB0D4A69}" presName="text" presStyleLbl="fgAcc0" presStyleIdx="1" presStyleCnt="5">
        <dgm:presLayoutVars>
          <dgm:chPref val="3"/>
        </dgm:presLayoutVars>
      </dgm:prSet>
      <dgm:spPr/>
    </dgm:pt>
    <dgm:pt modelId="{3913F2E1-D950-45CA-A7F0-8AF12C9BA642}" type="pres">
      <dgm:prSet presAssocID="{4AF8C2D4-E452-4736-90DD-095CFB0D4A69}" presName="hierChild2" presStyleCnt="0"/>
      <dgm:spPr/>
    </dgm:pt>
    <dgm:pt modelId="{2F7C4796-0119-4779-AA30-F03C4FAF76E0}" type="pres">
      <dgm:prSet presAssocID="{4B2463EC-866C-49C6-B27C-4A8C453E026E}" presName="hierRoot1" presStyleCnt="0"/>
      <dgm:spPr/>
    </dgm:pt>
    <dgm:pt modelId="{B445F6B3-FE3A-4ABA-B704-483139880F3D}" type="pres">
      <dgm:prSet presAssocID="{4B2463EC-866C-49C6-B27C-4A8C453E026E}" presName="composite" presStyleCnt="0"/>
      <dgm:spPr/>
    </dgm:pt>
    <dgm:pt modelId="{C2089314-157C-40B7-8943-7761BB7BC4BD}" type="pres">
      <dgm:prSet presAssocID="{4B2463EC-866C-49C6-B27C-4A8C453E026E}" presName="background" presStyleLbl="node0" presStyleIdx="2" presStyleCnt="5"/>
      <dgm:spPr/>
    </dgm:pt>
    <dgm:pt modelId="{CB580324-9C83-41E1-8856-46A99F78436F}" type="pres">
      <dgm:prSet presAssocID="{4B2463EC-866C-49C6-B27C-4A8C453E026E}" presName="text" presStyleLbl="fgAcc0" presStyleIdx="2" presStyleCnt="5">
        <dgm:presLayoutVars>
          <dgm:chPref val="3"/>
        </dgm:presLayoutVars>
      </dgm:prSet>
      <dgm:spPr/>
    </dgm:pt>
    <dgm:pt modelId="{D5D40773-77BB-4523-9CBF-67253DF8A85F}" type="pres">
      <dgm:prSet presAssocID="{4B2463EC-866C-49C6-B27C-4A8C453E026E}" presName="hierChild2" presStyleCnt="0"/>
      <dgm:spPr/>
    </dgm:pt>
    <dgm:pt modelId="{9E0A0649-05AD-4849-8CD8-D4DBAE352537}" type="pres">
      <dgm:prSet presAssocID="{19748F1F-ADB2-4A0C-A99F-379BA3EAA998}" presName="hierRoot1" presStyleCnt="0"/>
      <dgm:spPr/>
    </dgm:pt>
    <dgm:pt modelId="{CC8452D8-EBA9-4145-ABDE-0C004D5E86BF}" type="pres">
      <dgm:prSet presAssocID="{19748F1F-ADB2-4A0C-A99F-379BA3EAA998}" presName="composite" presStyleCnt="0"/>
      <dgm:spPr/>
    </dgm:pt>
    <dgm:pt modelId="{048F7C70-7AD7-4DE4-A652-28989B045B6D}" type="pres">
      <dgm:prSet presAssocID="{19748F1F-ADB2-4A0C-A99F-379BA3EAA998}" presName="background" presStyleLbl="node0" presStyleIdx="3" presStyleCnt="5"/>
      <dgm:spPr/>
    </dgm:pt>
    <dgm:pt modelId="{5B9E92CA-7814-493E-B037-4BFF8546CA7A}" type="pres">
      <dgm:prSet presAssocID="{19748F1F-ADB2-4A0C-A99F-379BA3EAA998}" presName="text" presStyleLbl="fgAcc0" presStyleIdx="3" presStyleCnt="5">
        <dgm:presLayoutVars>
          <dgm:chPref val="3"/>
        </dgm:presLayoutVars>
      </dgm:prSet>
      <dgm:spPr/>
    </dgm:pt>
    <dgm:pt modelId="{1E209C9B-0A41-424B-A836-5CD6DC307158}" type="pres">
      <dgm:prSet presAssocID="{19748F1F-ADB2-4A0C-A99F-379BA3EAA998}" presName="hierChild2" presStyleCnt="0"/>
      <dgm:spPr/>
    </dgm:pt>
    <dgm:pt modelId="{C365E400-8E50-41B1-B131-91D2801A61F1}" type="pres">
      <dgm:prSet presAssocID="{433D21CF-6A26-43D5-AEFA-4B314F9CB565}" presName="hierRoot1" presStyleCnt="0"/>
      <dgm:spPr/>
    </dgm:pt>
    <dgm:pt modelId="{0CD8BEEB-7C96-486F-9715-56B7E3D96AC0}" type="pres">
      <dgm:prSet presAssocID="{433D21CF-6A26-43D5-AEFA-4B314F9CB565}" presName="composite" presStyleCnt="0"/>
      <dgm:spPr/>
    </dgm:pt>
    <dgm:pt modelId="{DCD2AB7D-7B14-4A83-9787-8336F1B7DDF8}" type="pres">
      <dgm:prSet presAssocID="{433D21CF-6A26-43D5-AEFA-4B314F9CB565}" presName="background" presStyleLbl="node0" presStyleIdx="4" presStyleCnt="5"/>
      <dgm:spPr/>
    </dgm:pt>
    <dgm:pt modelId="{DED99BEC-F1CD-459A-9AAD-E6499AF0D414}" type="pres">
      <dgm:prSet presAssocID="{433D21CF-6A26-43D5-AEFA-4B314F9CB565}" presName="text" presStyleLbl="fgAcc0" presStyleIdx="4" presStyleCnt="5">
        <dgm:presLayoutVars>
          <dgm:chPref val="3"/>
        </dgm:presLayoutVars>
      </dgm:prSet>
      <dgm:spPr/>
    </dgm:pt>
    <dgm:pt modelId="{5E242D97-86AE-46D5-85BE-E44D7042DB4F}" type="pres">
      <dgm:prSet presAssocID="{433D21CF-6A26-43D5-AEFA-4B314F9CB565}" presName="hierChild2" presStyleCnt="0"/>
      <dgm:spPr/>
    </dgm:pt>
  </dgm:ptLst>
  <dgm:cxnLst>
    <dgm:cxn modelId="{14388F0B-1F20-4829-A6E1-3D919D82B724}" type="presOf" srcId="{4AF8C2D4-E452-4736-90DD-095CFB0D4A69}" destId="{D53541D4-2B38-4243-BC55-FF07484118AD}" srcOrd="0" destOrd="0" presId="urn:microsoft.com/office/officeart/2005/8/layout/hierarchy1"/>
    <dgm:cxn modelId="{47E94310-6B92-46E5-8238-57262DA83A78}" type="presOf" srcId="{4B2463EC-866C-49C6-B27C-4A8C453E026E}" destId="{CB580324-9C83-41E1-8856-46A99F78436F}" srcOrd="0" destOrd="0" presId="urn:microsoft.com/office/officeart/2005/8/layout/hierarchy1"/>
    <dgm:cxn modelId="{37E8A32F-78E5-4BCF-9FDA-293376DE819E}" srcId="{D69EF717-1FD9-4B24-AD64-7C59C03B8507}" destId="{4B2463EC-866C-49C6-B27C-4A8C453E026E}" srcOrd="2" destOrd="0" parTransId="{07C5F0B5-2E53-4A6B-884E-CC70925ABAAC}" sibTransId="{76416271-B37A-4128-BC7B-4506D95E9FBF}"/>
    <dgm:cxn modelId="{A0F3D345-21EC-44DB-AB12-1BF823317DF7}" type="presOf" srcId="{19748F1F-ADB2-4A0C-A99F-379BA3EAA998}" destId="{5B9E92CA-7814-493E-B037-4BFF8546CA7A}" srcOrd="0" destOrd="0" presId="urn:microsoft.com/office/officeart/2005/8/layout/hierarchy1"/>
    <dgm:cxn modelId="{AB40354A-55A9-4574-97EE-64A2EC00C6F5}" srcId="{D69EF717-1FD9-4B24-AD64-7C59C03B8507}" destId="{433D21CF-6A26-43D5-AEFA-4B314F9CB565}" srcOrd="4" destOrd="0" parTransId="{176A5470-8EAD-49A3-A05B-3A3DF2E19415}" sibTransId="{E2C446A7-6BB4-4703-AB73-75DB8AE13644}"/>
    <dgm:cxn modelId="{3037287C-A0D9-4CC8-A1F5-8EF643AE2A50}" srcId="{D69EF717-1FD9-4B24-AD64-7C59C03B8507}" destId="{F81A8898-B5CB-4A72-922E-56F41BDE81D2}" srcOrd="0" destOrd="0" parTransId="{74B31787-92A8-414B-A52E-B57C61D7A418}" sibTransId="{96BE7929-0D21-418E-B9C1-B48C42EB02FA}"/>
    <dgm:cxn modelId="{2F899FD7-8C5D-44DD-968B-3167F9A0F3F5}" type="presOf" srcId="{F81A8898-B5CB-4A72-922E-56F41BDE81D2}" destId="{304AD357-0C66-484F-BEB7-09D95AE0DCFA}" srcOrd="0" destOrd="0" presId="urn:microsoft.com/office/officeart/2005/8/layout/hierarchy1"/>
    <dgm:cxn modelId="{F7285EF0-2596-4A00-9936-15B76A1DA57D}" srcId="{D69EF717-1FD9-4B24-AD64-7C59C03B8507}" destId="{4AF8C2D4-E452-4736-90DD-095CFB0D4A69}" srcOrd="1" destOrd="0" parTransId="{64CDAE24-33CF-4681-A27F-68D110923FDF}" sibTransId="{85D42129-6745-4158-8D5C-9B113F80F729}"/>
    <dgm:cxn modelId="{3EB2F6F0-51DD-463D-AAD8-500F463566AC}" type="presOf" srcId="{D69EF717-1FD9-4B24-AD64-7C59C03B8507}" destId="{FEC34637-620F-4993-8BAB-AB3D57B6207A}" srcOrd="0" destOrd="0" presId="urn:microsoft.com/office/officeart/2005/8/layout/hierarchy1"/>
    <dgm:cxn modelId="{5B1E57F7-9822-424E-B78D-685304D6F437}" type="presOf" srcId="{433D21CF-6A26-43D5-AEFA-4B314F9CB565}" destId="{DED99BEC-F1CD-459A-9AAD-E6499AF0D414}" srcOrd="0" destOrd="0" presId="urn:microsoft.com/office/officeart/2005/8/layout/hierarchy1"/>
    <dgm:cxn modelId="{370513FC-6572-45BA-A51D-F69B949BF949}" srcId="{D69EF717-1FD9-4B24-AD64-7C59C03B8507}" destId="{19748F1F-ADB2-4A0C-A99F-379BA3EAA998}" srcOrd="3" destOrd="0" parTransId="{E22E1A3C-5530-4960-8E17-5A300242FB78}" sibTransId="{3E04175D-28E0-4BCC-AC6D-3EC8DF9E71F1}"/>
    <dgm:cxn modelId="{5C52F9B6-3DC7-4721-964D-0E81CC7B275C}" type="presParOf" srcId="{FEC34637-620F-4993-8BAB-AB3D57B6207A}" destId="{6C54D03D-A586-45B8-A46C-1B836055AD9D}" srcOrd="0" destOrd="0" presId="urn:microsoft.com/office/officeart/2005/8/layout/hierarchy1"/>
    <dgm:cxn modelId="{0E83A661-0023-47D6-AAA6-4FCBD9E32F54}" type="presParOf" srcId="{6C54D03D-A586-45B8-A46C-1B836055AD9D}" destId="{319E842F-DA5B-4E8A-B856-24D5FB091B6C}" srcOrd="0" destOrd="0" presId="urn:microsoft.com/office/officeart/2005/8/layout/hierarchy1"/>
    <dgm:cxn modelId="{2728A219-7D11-4F31-94C4-5FA0F78FA7CC}" type="presParOf" srcId="{319E842F-DA5B-4E8A-B856-24D5FB091B6C}" destId="{47C3E61A-9758-45DF-947A-9AEF9A865333}" srcOrd="0" destOrd="0" presId="urn:microsoft.com/office/officeart/2005/8/layout/hierarchy1"/>
    <dgm:cxn modelId="{07D49EB3-308F-4CDA-A264-E791DCA7A4BE}" type="presParOf" srcId="{319E842F-DA5B-4E8A-B856-24D5FB091B6C}" destId="{304AD357-0C66-484F-BEB7-09D95AE0DCFA}" srcOrd="1" destOrd="0" presId="urn:microsoft.com/office/officeart/2005/8/layout/hierarchy1"/>
    <dgm:cxn modelId="{741DC047-9A90-4F16-A005-4F7BF5F22939}" type="presParOf" srcId="{6C54D03D-A586-45B8-A46C-1B836055AD9D}" destId="{5EB1E07B-DB4F-470E-8BCC-7CEAFE84086A}" srcOrd="1" destOrd="0" presId="urn:microsoft.com/office/officeart/2005/8/layout/hierarchy1"/>
    <dgm:cxn modelId="{4E7A7D35-3AFE-4B65-836D-9239C985B64E}" type="presParOf" srcId="{FEC34637-620F-4993-8BAB-AB3D57B6207A}" destId="{846587A1-9240-41B0-A628-C317E3E9AEA0}" srcOrd="1" destOrd="0" presId="urn:microsoft.com/office/officeart/2005/8/layout/hierarchy1"/>
    <dgm:cxn modelId="{B43457C8-CE35-473C-BC87-142F7F89A842}" type="presParOf" srcId="{846587A1-9240-41B0-A628-C317E3E9AEA0}" destId="{699B38C7-5C94-432A-9FAD-8AF8D29D8D2C}" srcOrd="0" destOrd="0" presId="urn:microsoft.com/office/officeart/2005/8/layout/hierarchy1"/>
    <dgm:cxn modelId="{FB564DFA-8191-474C-8218-5B2446A0FCFC}" type="presParOf" srcId="{699B38C7-5C94-432A-9FAD-8AF8D29D8D2C}" destId="{A1BAE159-6357-4686-B6A6-61D55F731082}" srcOrd="0" destOrd="0" presId="urn:microsoft.com/office/officeart/2005/8/layout/hierarchy1"/>
    <dgm:cxn modelId="{ED1BB757-8AE6-4907-9C09-627D218C66EC}" type="presParOf" srcId="{699B38C7-5C94-432A-9FAD-8AF8D29D8D2C}" destId="{D53541D4-2B38-4243-BC55-FF07484118AD}" srcOrd="1" destOrd="0" presId="urn:microsoft.com/office/officeart/2005/8/layout/hierarchy1"/>
    <dgm:cxn modelId="{4C7FEFF0-B1B2-4BBB-B889-A952058145F8}" type="presParOf" srcId="{846587A1-9240-41B0-A628-C317E3E9AEA0}" destId="{3913F2E1-D950-45CA-A7F0-8AF12C9BA642}" srcOrd="1" destOrd="0" presId="urn:microsoft.com/office/officeart/2005/8/layout/hierarchy1"/>
    <dgm:cxn modelId="{4A5185D6-C70F-4872-B2FE-678B61AB24E6}" type="presParOf" srcId="{FEC34637-620F-4993-8BAB-AB3D57B6207A}" destId="{2F7C4796-0119-4779-AA30-F03C4FAF76E0}" srcOrd="2" destOrd="0" presId="urn:microsoft.com/office/officeart/2005/8/layout/hierarchy1"/>
    <dgm:cxn modelId="{B6828DDA-A4D5-499B-BEFA-44FE0C540632}" type="presParOf" srcId="{2F7C4796-0119-4779-AA30-F03C4FAF76E0}" destId="{B445F6B3-FE3A-4ABA-B704-483139880F3D}" srcOrd="0" destOrd="0" presId="urn:microsoft.com/office/officeart/2005/8/layout/hierarchy1"/>
    <dgm:cxn modelId="{E27F2B80-8E66-45FC-B606-3B1962CDC1DD}" type="presParOf" srcId="{B445F6B3-FE3A-4ABA-B704-483139880F3D}" destId="{C2089314-157C-40B7-8943-7761BB7BC4BD}" srcOrd="0" destOrd="0" presId="urn:microsoft.com/office/officeart/2005/8/layout/hierarchy1"/>
    <dgm:cxn modelId="{F0151E88-6C9B-4EB1-8BE5-A19C22BBC75B}" type="presParOf" srcId="{B445F6B3-FE3A-4ABA-B704-483139880F3D}" destId="{CB580324-9C83-41E1-8856-46A99F78436F}" srcOrd="1" destOrd="0" presId="urn:microsoft.com/office/officeart/2005/8/layout/hierarchy1"/>
    <dgm:cxn modelId="{3C7992CC-FCC9-45DE-B407-4D0A7ABF5C68}" type="presParOf" srcId="{2F7C4796-0119-4779-AA30-F03C4FAF76E0}" destId="{D5D40773-77BB-4523-9CBF-67253DF8A85F}" srcOrd="1" destOrd="0" presId="urn:microsoft.com/office/officeart/2005/8/layout/hierarchy1"/>
    <dgm:cxn modelId="{06C67941-9F48-46C2-ADB4-1B2E67CC70B4}" type="presParOf" srcId="{FEC34637-620F-4993-8BAB-AB3D57B6207A}" destId="{9E0A0649-05AD-4849-8CD8-D4DBAE352537}" srcOrd="3" destOrd="0" presId="urn:microsoft.com/office/officeart/2005/8/layout/hierarchy1"/>
    <dgm:cxn modelId="{9DC08E66-027C-4BC5-9C68-6564F1A7F4CD}" type="presParOf" srcId="{9E0A0649-05AD-4849-8CD8-D4DBAE352537}" destId="{CC8452D8-EBA9-4145-ABDE-0C004D5E86BF}" srcOrd="0" destOrd="0" presId="urn:microsoft.com/office/officeart/2005/8/layout/hierarchy1"/>
    <dgm:cxn modelId="{2C63D237-8AB5-49AE-8006-68BA095207F2}" type="presParOf" srcId="{CC8452D8-EBA9-4145-ABDE-0C004D5E86BF}" destId="{048F7C70-7AD7-4DE4-A652-28989B045B6D}" srcOrd="0" destOrd="0" presId="urn:microsoft.com/office/officeart/2005/8/layout/hierarchy1"/>
    <dgm:cxn modelId="{D53BA35B-213D-4426-ABAE-691CEE9D5924}" type="presParOf" srcId="{CC8452D8-EBA9-4145-ABDE-0C004D5E86BF}" destId="{5B9E92CA-7814-493E-B037-4BFF8546CA7A}" srcOrd="1" destOrd="0" presId="urn:microsoft.com/office/officeart/2005/8/layout/hierarchy1"/>
    <dgm:cxn modelId="{2C7AD25F-5F32-44D4-86EB-96521F5AC295}" type="presParOf" srcId="{9E0A0649-05AD-4849-8CD8-D4DBAE352537}" destId="{1E209C9B-0A41-424B-A836-5CD6DC307158}" srcOrd="1" destOrd="0" presId="urn:microsoft.com/office/officeart/2005/8/layout/hierarchy1"/>
    <dgm:cxn modelId="{1CC4BDA8-7332-451E-857A-12579C9FD02B}" type="presParOf" srcId="{FEC34637-620F-4993-8BAB-AB3D57B6207A}" destId="{C365E400-8E50-41B1-B131-91D2801A61F1}" srcOrd="4" destOrd="0" presId="urn:microsoft.com/office/officeart/2005/8/layout/hierarchy1"/>
    <dgm:cxn modelId="{82FAA1B8-896C-465B-8AC3-0DA44454CF35}" type="presParOf" srcId="{C365E400-8E50-41B1-B131-91D2801A61F1}" destId="{0CD8BEEB-7C96-486F-9715-56B7E3D96AC0}" srcOrd="0" destOrd="0" presId="urn:microsoft.com/office/officeart/2005/8/layout/hierarchy1"/>
    <dgm:cxn modelId="{44420BE3-2411-4E59-A617-DDCC90EF3C20}" type="presParOf" srcId="{0CD8BEEB-7C96-486F-9715-56B7E3D96AC0}" destId="{DCD2AB7D-7B14-4A83-9787-8336F1B7DDF8}" srcOrd="0" destOrd="0" presId="urn:microsoft.com/office/officeart/2005/8/layout/hierarchy1"/>
    <dgm:cxn modelId="{E3E789B7-02F3-490C-B947-A18C526F9A5D}" type="presParOf" srcId="{0CD8BEEB-7C96-486F-9715-56B7E3D96AC0}" destId="{DED99BEC-F1CD-459A-9AAD-E6499AF0D414}" srcOrd="1" destOrd="0" presId="urn:microsoft.com/office/officeart/2005/8/layout/hierarchy1"/>
    <dgm:cxn modelId="{FE0A6674-AFCE-4C77-BB89-126BBC560F78}" type="presParOf" srcId="{C365E400-8E50-41B1-B131-91D2801A61F1}" destId="{5E242D97-86AE-46D5-85BE-E44D7042DB4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D36A20-D16C-473F-A229-E41B16F6903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39F4AC0-222A-4853-AA9C-9EA065FEC25E}">
      <dgm:prSet/>
      <dgm:spPr/>
      <dgm:t>
        <a:bodyPr/>
        <a:lstStyle/>
        <a:p>
          <a:r>
            <a:rPr lang="en-US" dirty="0"/>
            <a:t>VASTRA is an E-Commerce platform.</a:t>
          </a:r>
        </a:p>
      </dgm:t>
    </dgm:pt>
    <dgm:pt modelId="{1689F350-54E8-45DD-A4AE-C0805CF5A480}" type="parTrans" cxnId="{749D99F6-662D-4166-B0AD-68E38FFC1BBF}">
      <dgm:prSet/>
      <dgm:spPr/>
      <dgm:t>
        <a:bodyPr/>
        <a:lstStyle/>
        <a:p>
          <a:endParaRPr lang="en-US"/>
        </a:p>
      </dgm:t>
    </dgm:pt>
    <dgm:pt modelId="{CB7EF4C2-7AFC-4B84-B38C-D9EB01362A66}" type="sibTrans" cxnId="{749D99F6-662D-4166-B0AD-68E38FFC1BBF}">
      <dgm:prSet/>
      <dgm:spPr/>
      <dgm:t>
        <a:bodyPr/>
        <a:lstStyle/>
        <a:p>
          <a:endParaRPr lang="en-US"/>
        </a:p>
      </dgm:t>
    </dgm:pt>
    <dgm:pt modelId="{9CDD6A89-EFFA-4268-B410-581E3DC1A313}">
      <dgm:prSet/>
      <dgm:spPr/>
      <dgm:t>
        <a:bodyPr/>
        <a:lstStyle/>
        <a:p>
          <a:r>
            <a:rPr lang="en-US"/>
            <a:t>It offers cloths.</a:t>
          </a:r>
        </a:p>
      </dgm:t>
    </dgm:pt>
    <dgm:pt modelId="{6731B2FE-933C-4280-9A8B-6FED26F9C7EE}" type="parTrans" cxnId="{A2F71B16-A0C6-4E28-B17C-94763840109B}">
      <dgm:prSet/>
      <dgm:spPr/>
      <dgm:t>
        <a:bodyPr/>
        <a:lstStyle/>
        <a:p>
          <a:endParaRPr lang="en-US"/>
        </a:p>
      </dgm:t>
    </dgm:pt>
    <dgm:pt modelId="{F5EF4467-8473-4B0D-A8F2-9D87E28EB4C0}" type="sibTrans" cxnId="{A2F71B16-A0C6-4E28-B17C-94763840109B}">
      <dgm:prSet/>
      <dgm:spPr/>
      <dgm:t>
        <a:bodyPr/>
        <a:lstStyle/>
        <a:p>
          <a:endParaRPr lang="en-US"/>
        </a:p>
      </dgm:t>
    </dgm:pt>
    <dgm:pt modelId="{7052B8D2-E2A9-4381-A27B-C0E5ABBFCE8B}">
      <dgm:prSet/>
      <dgm:spPr/>
      <dgm:t>
        <a:bodyPr/>
        <a:lstStyle/>
        <a:p>
          <a:r>
            <a:rPr lang="en-US"/>
            <a:t>It offers the best price cloth compare to market.</a:t>
          </a:r>
        </a:p>
      </dgm:t>
    </dgm:pt>
    <dgm:pt modelId="{B5F7B763-AF7F-4AED-A4C9-6096B81DE056}" type="parTrans" cxnId="{2D2B31FB-5953-493E-8E3D-DB77D63D0B18}">
      <dgm:prSet/>
      <dgm:spPr/>
      <dgm:t>
        <a:bodyPr/>
        <a:lstStyle/>
        <a:p>
          <a:endParaRPr lang="en-US"/>
        </a:p>
      </dgm:t>
    </dgm:pt>
    <dgm:pt modelId="{DF9DC197-5967-466B-BFE3-84E0CF94FC58}" type="sibTrans" cxnId="{2D2B31FB-5953-493E-8E3D-DB77D63D0B18}">
      <dgm:prSet/>
      <dgm:spPr/>
      <dgm:t>
        <a:bodyPr/>
        <a:lstStyle/>
        <a:p>
          <a:endParaRPr lang="en-US"/>
        </a:p>
      </dgm:t>
    </dgm:pt>
    <dgm:pt modelId="{EDF2BD83-7A08-4F49-BFFF-19BF6F990B3A}">
      <dgm:prSet/>
      <dgm:spPr/>
      <dgm:t>
        <a:bodyPr/>
        <a:lstStyle/>
        <a:p>
          <a:r>
            <a:rPr lang="en-US"/>
            <a:t>It offers some new sorting features for seller.</a:t>
          </a:r>
        </a:p>
      </dgm:t>
    </dgm:pt>
    <dgm:pt modelId="{6DD03D97-2FA8-4D15-AC71-14B327CD5F8C}" type="parTrans" cxnId="{6BF43F6E-EDF8-4E7D-9227-62534BB68D2F}">
      <dgm:prSet/>
      <dgm:spPr/>
      <dgm:t>
        <a:bodyPr/>
        <a:lstStyle/>
        <a:p>
          <a:endParaRPr lang="en-US"/>
        </a:p>
      </dgm:t>
    </dgm:pt>
    <dgm:pt modelId="{07EC74EF-311C-48C3-8728-51994D9A0A93}" type="sibTrans" cxnId="{6BF43F6E-EDF8-4E7D-9227-62534BB68D2F}">
      <dgm:prSet/>
      <dgm:spPr/>
      <dgm:t>
        <a:bodyPr/>
        <a:lstStyle/>
        <a:p>
          <a:endParaRPr lang="en-US"/>
        </a:p>
      </dgm:t>
    </dgm:pt>
    <dgm:pt modelId="{3DE10A9C-7890-49A2-85B6-47040DC56135}">
      <dgm:prSet/>
      <dgm:spPr/>
      <dgm:t>
        <a:bodyPr/>
        <a:lstStyle/>
        <a:p>
          <a:r>
            <a:rPr lang="en-US"/>
            <a:t>It provide you case on delivery.</a:t>
          </a:r>
        </a:p>
      </dgm:t>
    </dgm:pt>
    <dgm:pt modelId="{755D3A72-29D4-4DAF-9A01-481BBC6062DF}" type="parTrans" cxnId="{4B9F65EF-6F90-4677-9E59-60B4E4A36EEE}">
      <dgm:prSet/>
      <dgm:spPr/>
      <dgm:t>
        <a:bodyPr/>
        <a:lstStyle/>
        <a:p>
          <a:endParaRPr lang="en-US"/>
        </a:p>
      </dgm:t>
    </dgm:pt>
    <dgm:pt modelId="{660C5F54-68FD-4BDE-84F0-16CA150F95C6}" type="sibTrans" cxnId="{4B9F65EF-6F90-4677-9E59-60B4E4A36EEE}">
      <dgm:prSet/>
      <dgm:spPr/>
      <dgm:t>
        <a:bodyPr/>
        <a:lstStyle/>
        <a:p>
          <a:endParaRPr lang="en-US"/>
        </a:p>
      </dgm:t>
    </dgm:pt>
    <dgm:pt modelId="{AFDEA5A1-2CE6-433C-958B-380A6BE5BE42}" type="pres">
      <dgm:prSet presAssocID="{F0D36A20-D16C-473F-A229-E41B16F69035}" presName="vert0" presStyleCnt="0">
        <dgm:presLayoutVars>
          <dgm:dir/>
          <dgm:animOne val="branch"/>
          <dgm:animLvl val="lvl"/>
        </dgm:presLayoutVars>
      </dgm:prSet>
      <dgm:spPr/>
    </dgm:pt>
    <dgm:pt modelId="{AC4D9620-C194-4F62-9A26-6CEB131836CC}" type="pres">
      <dgm:prSet presAssocID="{839F4AC0-222A-4853-AA9C-9EA065FEC25E}" presName="thickLine" presStyleLbl="alignNode1" presStyleIdx="0" presStyleCnt="5"/>
      <dgm:spPr/>
    </dgm:pt>
    <dgm:pt modelId="{FD5E5901-5144-4A7E-A426-054032322F8A}" type="pres">
      <dgm:prSet presAssocID="{839F4AC0-222A-4853-AA9C-9EA065FEC25E}" presName="horz1" presStyleCnt="0"/>
      <dgm:spPr/>
    </dgm:pt>
    <dgm:pt modelId="{783B9EAE-5EB2-41C8-BC34-8504F8BE8F29}" type="pres">
      <dgm:prSet presAssocID="{839F4AC0-222A-4853-AA9C-9EA065FEC25E}" presName="tx1" presStyleLbl="revTx" presStyleIdx="0" presStyleCnt="5"/>
      <dgm:spPr/>
    </dgm:pt>
    <dgm:pt modelId="{ABD0F2B4-F1FA-4C82-8EFE-ED455ADE6971}" type="pres">
      <dgm:prSet presAssocID="{839F4AC0-222A-4853-AA9C-9EA065FEC25E}" presName="vert1" presStyleCnt="0"/>
      <dgm:spPr/>
    </dgm:pt>
    <dgm:pt modelId="{C272DB91-2399-4E72-B8F2-082A3B5D2A7A}" type="pres">
      <dgm:prSet presAssocID="{9CDD6A89-EFFA-4268-B410-581E3DC1A313}" presName="thickLine" presStyleLbl="alignNode1" presStyleIdx="1" presStyleCnt="5"/>
      <dgm:spPr/>
    </dgm:pt>
    <dgm:pt modelId="{93D4B746-61E3-478E-9913-878FBF4841E7}" type="pres">
      <dgm:prSet presAssocID="{9CDD6A89-EFFA-4268-B410-581E3DC1A313}" presName="horz1" presStyleCnt="0"/>
      <dgm:spPr/>
    </dgm:pt>
    <dgm:pt modelId="{E079AD64-171F-4777-960F-74470A7FF9CD}" type="pres">
      <dgm:prSet presAssocID="{9CDD6A89-EFFA-4268-B410-581E3DC1A313}" presName="tx1" presStyleLbl="revTx" presStyleIdx="1" presStyleCnt="5"/>
      <dgm:spPr/>
    </dgm:pt>
    <dgm:pt modelId="{3182C9FB-5BF5-475D-9E76-EB513A8AC0B4}" type="pres">
      <dgm:prSet presAssocID="{9CDD6A89-EFFA-4268-B410-581E3DC1A313}" presName="vert1" presStyleCnt="0"/>
      <dgm:spPr/>
    </dgm:pt>
    <dgm:pt modelId="{ADD158D0-9D8C-4CBB-9C10-2B80BC4B2809}" type="pres">
      <dgm:prSet presAssocID="{7052B8D2-E2A9-4381-A27B-C0E5ABBFCE8B}" presName="thickLine" presStyleLbl="alignNode1" presStyleIdx="2" presStyleCnt="5"/>
      <dgm:spPr/>
    </dgm:pt>
    <dgm:pt modelId="{38B5858E-B11B-4FB5-8FE9-F113FE2158D3}" type="pres">
      <dgm:prSet presAssocID="{7052B8D2-E2A9-4381-A27B-C0E5ABBFCE8B}" presName="horz1" presStyleCnt="0"/>
      <dgm:spPr/>
    </dgm:pt>
    <dgm:pt modelId="{7B028899-244D-4E49-A374-5D5A44F87A8A}" type="pres">
      <dgm:prSet presAssocID="{7052B8D2-E2A9-4381-A27B-C0E5ABBFCE8B}" presName="tx1" presStyleLbl="revTx" presStyleIdx="2" presStyleCnt="5"/>
      <dgm:spPr/>
    </dgm:pt>
    <dgm:pt modelId="{CBAC9AB7-4304-4000-888A-815D19232098}" type="pres">
      <dgm:prSet presAssocID="{7052B8D2-E2A9-4381-A27B-C0E5ABBFCE8B}" presName="vert1" presStyleCnt="0"/>
      <dgm:spPr/>
    </dgm:pt>
    <dgm:pt modelId="{A530A962-0620-4871-8A23-783051F98441}" type="pres">
      <dgm:prSet presAssocID="{EDF2BD83-7A08-4F49-BFFF-19BF6F990B3A}" presName="thickLine" presStyleLbl="alignNode1" presStyleIdx="3" presStyleCnt="5"/>
      <dgm:spPr/>
    </dgm:pt>
    <dgm:pt modelId="{6EC6549A-4E30-479B-9F4B-FB63D6E62AF9}" type="pres">
      <dgm:prSet presAssocID="{EDF2BD83-7A08-4F49-BFFF-19BF6F990B3A}" presName="horz1" presStyleCnt="0"/>
      <dgm:spPr/>
    </dgm:pt>
    <dgm:pt modelId="{6CA16119-8448-444C-A636-6B9FAFDE13F4}" type="pres">
      <dgm:prSet presAssocID="{EDF2BD83-7A08-4F49-BFFF-19BF6F990B3A}" presName="tx1" presStyleLbl="revTx" presStyleIdx="3" presStyleCnt="5"/>
      <dgm:spPr/>
    </dgm:pt>
    <dgm:pt modelId="{2866E9D8-5577-4EFC-A2F6-339E1669327F}" type="pres">
      <dgm:prSet presAssocID="{EDF2BD83-7A08-4F49-BFFF-19BF6F990B3A}" presName="vert1" presStyleCnt="0"/>
      <dgm:spPr/>
    </dgm:pt>
    <dgm:pt modelId="{2BA92CE6-A885-4726-83FD-71BED2E322F8}" type="pres">
      <dgm:prSet presAssocID="{3DE10A9C-7890-49A2-85B6-47040DC56135}" presName="thickLine" presStyleLbl="alignNode1" presStyleIdx="4" presStyleCnt="5"/>
      <dgm:spPr/>
    </dgm:pt>
    <dgm:pt modelId="{1B181BC2-4711-4291-A360-B330BAD33EEE}" type="pres">
      <dgm:prSet presAssocID="{3DE10A9C-7890-49A2-85B6-47040DC56135}" presName="horz1" presStyleCnt="0"/>
      <dgm:spPr/>
    </dgm:pt>
    <dgm:pt modelId="{D43E4D27-347F-4381-8694-9F4B8B52760E}" type="pres">
      <dgm:prSet presAssocID="{3DE10A9C-7890-49A2-85B6-47040DC56135}" presName="tx1" presStyleLbl="revTx" presStyleIdx="4" presStyleCnt="5"/>
      <dgm:spPr/>
    </dgm:pt>
    <dgm:pt modelId="{2BB8434C-FEC4-4902-9B57-015A6E6AC083}" type="pres">
      <dgm:prSet presAssocID="{3DE10A9C-7890-49A2-85B6-47040DC56135}" presName="vert1" presStyleCnt="0"/>
      <dgm:spPr/>
    </dgm:pt>
  </dgm:ptLst>
  <dgm:cxnLst>
    <dgm:cxn modelId="{A2F71B16-A0C6-4E28-B17C-94763840109B}" srcId="{F0D36A20-D16C-473F-A229-E41B16F69035}" destId="{9CDD6A89-EFFA-4268-B410-581E3DC1A313}" srcOrd="1" destOrd="0" parTransId="{6731B2FE-933C-4280-9A8B-6FED26F9C7EE}" sibTransId="{F5EF4467-8473-4B0D-A8F2-9D87E28EB4C0}"/>
    <dgm:cxn modelId="{776F3218-4EA3-480E-990E-26131CBC4914}" type="presOf" srcId="{839F4AC0-222A-4853-AA9C-9EA065FEC25E}" destId="{783B9EAE-5EB2-41C8-BC34-8504F8BE8F29}" srcOrd="0" destOrd="0" presId="urn:microsoft.com/office/officeart/2008/layout/LinedList"/>
    <dgm:cxn modelId="{6BF43F6E-EDF8-4E7D-9227-62534BB68D2F}" srcId="{F0D36A20-D16C-473F-A229-E41B16F69035}" destId="{EDF2BD83-7A08-4F49-BFFF-19BF6F990B3A}" srcOrd="3" destOrd="0" parTransId="{6DD03D97-2FA8-4D15-AC71-14B327CD5F8C}" sibTransId="{07EC74EF-311C-48C3-8728-51994D9A0A93}"/>
    <dgm:cxn modelId="{68CDA650-F0D5-439F-9FEA-54A53EB1F4F9}" type="presOf" srcId="{F0D36A20-D16C-473F-A229-E41B16F69035}" destId="{AFDEA5A1-2CE6-433C-958B-380A6BE5BE42}" srcOrd="0" destOrd="0" presId="urn:microsoft.com/office/officeart/2008/layout/LinedList"/>
    <dgm:cxn modelId="{1FA99A86-4704-459B-8EE5-55A110C41106}" type="presOf" srcId="{7052B8D2-E2A9-4381-A27B-C0E5ABBFCE8B}" destId="{7B028899-244D-4E49-A374-5D5A44F87A8A}" srcOrd="0" destOrd="0" presId="urn:microsoft.com/office/officeart/2008/layout/LinedList"/>
    <dgm:cxn modelId="{A54CB8BD-6960-48F8-B620-8CC17F2DEB68}" type="presOf" srcId="{3DE10A9C-7890-49A2-85B6-47040DC56135}" destId="{D43E4D27-347F-4381-8694-9F4B8B52760E}" srcOrd="0" destOrd="0" presId="urn:microsoft.com/office/officeart/2008/layout/LinedList"/>
    <dgm:cxn modelId="{1F480DC8-3FF1-4ED1-987B-E5EA95F9E8EF}" type="presOf" srcId="{9CDD6A89-EFFA-4268-B410-581E3DC1A313}" destId="{E079AD64-171F-4777-960F-74470A7FF9CD}" srcOrd="0" destOrd="0" presId="urn:microsoft.com/office/officeart/2008/layout/LinedList"/>
    <dgm:cxn modelId="{892CCCEB-C1AF-4DF4-933B-717C2A3CF1E2}" type="presOf" srcId="{EDF2BD83-7A08-4F49-BFFF-19BF6F990B3A}" destId="{6CA16119-8448-444C-A636-6B9FAFDE13F4}" srcOrd="0" destOrd="0" presId="urn:microsoft.com/office/officeart/2008/layout/LinedList"/>
    <dgm:cxn modelId="{4B9F65EF-6F90-4677-9E59-60B4E4A36EEE}" srcId="{F0D36A20-D16C-473F-A229-E41B16F69035}" destId="{3DE10A9C-7890-49A2-85B6-47040DC56135}" srcOrd="4" destOrd="0" parTransId="{755D3A72-29D4-4DAF-9A01-481BBC6062DF}" sibTransId="{660C5F54-68FD-4BDE-84F0-16CA150F95C6}"/>
    <dgm:cxn modelId="{749D99F6-662D-4166-B0AD-68E38FFC1BBF}" srcId="{F0D36A20-D16C-473F-A229-E41B16F69035}" destId="{839F4AC0-222A-4853-AA9C-9EA065FEC25E}" srcOrd="0" destOrd="0" parTransId="{1689F350-54E8-45DD-A4AE-C0805CF5A480}" sibTransId="{CB7EF4C2-7AFC-4B84-B38C-D9EB01362A66}"/>
    <dgm:cxn modelId="{2D2B31FB-5953-493E-8E3D-DB77D63D0B18}" srcId="{F0D36A20-D16C-473F-A229-E41B16F69035}" destId="{7052B8D2-E2A9-4381-A27B-C0E5ABBFCE8B}" srcOrd="2" destOrd="0" parTransId="{B5F7B763-AF7F-4AED-A4C9-6096B81DE056}" sibTransId="{DF9DC197-5967-466B-BFE3-84E0CF94FC58}"/>
    <dgm:cxn modelId="{3A9C1316-F7E1-4616-BD06-7CD9571E9F96}" type="presParOf" srcId="{AFDEA5A1-2CE6-433C-958B-380A6BE5BE42}" destId="{AC4D9620-C194-4F62-9A26-6CEB131836CC}" srcOrd="0" destOrd="0" presId="urn:microsoft.com/office/officeart/2008/layout/LinedList"/>
    <dgm:cxn modelId="{B493F12D-D175-4E7A-8BD8-A4F517510CDE}" type="presParOf" srcId="{AFDEA5A1-2CE6-433C-958B-380A6BE5BE42}" destId="{FD5E5901-5144-4A7E-A426-054032322F8A}" srcOrd="1" destOrd="0" presId="urn:microsoft.com/office/officeart/2008/layout/LinedList"/>
    <dgm:cxn modelId="{D8475543-4323-44D1-AA74-37700F2016A2}" type="presParOf" srcId="{FD5E5901-5144-4A7E-A426-054032322F8A}" destId="{783B9EAE-5EB2-41C8-BC34-8504F8BE8F29}" srcOrd="0" destOrd="0" presId="urn:microsoft.com/office/officeart/2008/layout/LinedList"/>
    <dgm:cxn modelId="{EF459EA2-F2EE-4D4D-9AEB-328FDE3E767A}" type="presParOf" srcId="{FD5E5901-5144-4A7E-A426-054032322F8A}" destId="{ABD0F2B4-F1FA-4C82-8EFE-ED455ADE6971}" srcOrd="1" destOrd="0" presId="urn:microsoft.com/office/officeart/2008/layout/LinedList"/>
    <dgm:cxn modelId="{EE254C99-BB03-4A99-B8B3-8BEA2836940B}" type="presParOf" srcId="{AFDEA5A1-2CE6-433C-958B-380A6BE5BE42}" destId="{C272DB91-2399-4E72-B8F2-082A3B5D2A7A}" srcOrd="2" destOrd="0" presId="urn:microsoft.com/office/officeart/2008/layout/LinedList"/>
    <dgm:cxn modelId="{835BE60B-6B29-47D7-8DFB-74CFC6DCD3FB}" type="presParOf" srcId="{AFDEA5A1-2CE6-433C-958B-380A6BE5BE42}" destId="{93D4B746-61E3-478E-9913-878FBF4841E7}" srcOrd="3" destOrd="0" presId="urn:microsoft.com/office/officeart/2008/layout/LinedList"/>
    <dgm:cxn modelId="{159DECD4-7A61-473A-9554-EFE048D225E7}" type="presParOf" srcId="{93D4B746-61E3-478E-9913-878FBF4841E7}" destId="{E079AD64-171F-4777-960F-74470A7FF9CD}" srcOrd="0" destOrd="0" presId="urn:microsoft.com/office/officeart/2008/layout/LinedList"/>
    <dgm:cxn modelId="{A80A5B1C-98E7-4C82-85E2-4F6EB610A128}" type="presParOf" srcId="{93D4B746-61E3-478E-9913-878FBF4841E7}" destId="{3182C9FB-5BF5-475D-9E76-EB513A8AC0B4}" srcOrd="1" destOrd="0" presId="urn:microsoft.com/office/officeart/2008/layout/LinedList"/>
    <dgm:cxn modelId="{CA1DBFA6-81D8-42AE-ACB4-E9ADED3316BB}" type="presParOf" srcId="{AFDEA5A1-2CE6-433C-958B-380A6BE5BE42}" destId="{ADD158D0-9D8C-4CBB-9C10-2B80BC4B2809}" srcOrd="4" destOrd="0" presId="urn:microsoft.com/office/officeart/2008/layout/LinedList"/>
    <dgm:cxn modelId="{C950E57D-EB54-4F68-A30C-CC86FBE3C033}" type="presParOf" srcId="{AFDEA5A1-2CE6-433C-958B-380A6BE5BE42}" destId="{38B5858E-B11B-4FB5-8FE9-F113FE2158D3}" srcOrd="5" destOrd="0" presId="urn:microsoft.com/office/officeart/2008/layout/LinedList"/>
    <dgm:cxn modelId="{0CF724E6-6710-4237-8BA1-DCAEA2F02163}" type="presParOf" srcId="{38B5858E-B11B-4FB5-8FE9-F113FE2158D3}" destId="{7B028899-244D-4E49-A374-5D5A44F87A8A}" srcOrd="0" destOrd="0" presId="urn:microsoft.com/office/officeart/2008/layout/LinedList"/>
    <dgm:cxn modelId="{825BA69E-94F2-4DA1-843D-C7BD5A988BE3}" type="presParOf" srcId="{38B5858E-B11B-4FB5-8FE9-F113FE2158D3}" destId="{CBAC9AB7-4304-4000-888A-815D19232098}" srcOrd="1" destOrd="0" presId="urn:microsoft.com/office/officeart/2008/layout/LinedList"/>
    <dgm:cxn modelId="{64E4E8F9-BC93-4DCF-B601-8B60B5E68980}" type="presParOf" srcId="{AFDEA5A1-2CE6-433C-958B-380A6BE5BE42}" destId="{A530A962-0620-4871-8A23-783051F98441}" srcOrd="6" destOrd="0" presId="urn:microsoft.com/office/officeart/2008/layout/LinedList"/>
    <dgm:cxn modelId="{FC7B8424-C32D-4E6E-9D81-59A2917A8CA3}" type="presParOf" srcId="{AFDEA5A1-2CE6-433C-958B-380A6BE5BE42}" destId="{6EC6549A-4E30-479B-9F4B-FB63D6E62AF9}" srcOrd="7" destOrd="0" presId="urn:microsoft.com/office/officeart/2008/layout/LinedList"/>
    <dgm:cxn modelId="{7A316E57-11BC-4192-833C-F738B47CB303}" type="presParOf" srcId="{6EC6549A-4E30-479B-9F4B-FB63D6E62AF9}" destId="{6CA16119-8448-444C-A636-6B9FAFDE13F4}" srcOrd="0" destOrd="0" presId="urn:microsoft.com/office/officeart/2008/layout/LinedList"/>
    <dgm:cxn modelId="{AF9C766A-AE30-425F-87A4-49999CB42ADB}" type="presParOf" srcId="{6EC6549A-4E30-479B-9F4B-FB63D6E62AF9}" destId="{2866E9D8-5577-4EFC-A2F6-339E1669327F}" srcOrd="1" destOrd="0" presId="urn:microsoft.com/office/officeart/2008/layout/LinedList"/>
    <dgm:cxn modelId="{96B1BE08-A55B-4218-9589-50BD17808E6F}" type="presParOf" srcId="{AFDEA5A1-2CE6-433C-958B-380A6BE5BE42}" destId="{2BA92CE6-A885-4726-83FD-71BED2E322F8}" srcOrd="8" destOrd="0" presId="urn:microsoft.com/office/officeart/2008/layout/LinedList"/>
    <dgm:cxn modelId="{4E599FE6-672E-4B43-BC6C-34F0D680F1FF}" type="presParOf" srcId="{AFDEA5A1-2CE6-433C-958B-380A6BE5BE42}" destId="{1B181BC2-4711-4291-A360-B330BAD33EEE}" srcOrd="9" destOrd="0" presId="urn:microsoft.com/office/officeart/2008/layout/LinedList"/>
    <dgm:cxn modelId="{3C976F7F-8335-4F1D-AF95-4D407F4398A8}" type="presParOf" srcId="{1B181BC2-4711-4291-A360-B330BAD33EEE}" destId="{D43E4D27-347F-4381-8694-9F4B8B52760E}" srcOrd="0" destOrd="0" presId="urn:microsoft.com/office/officeart/2008/layout/LinedList"/>
    <dgm:cxn modelId="{E5DD383F-EED9-46F5-9CC2-5B9BFA75279F}" type="presParOf" srcId="{1B181BC2-4711-4291-A360-B330BAD33EEE}" destId="{2BB8434C-FEC4-4902-9B57-015A6E6AC08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D9436C8-ECBA-453B-B220-A644889E8B00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251C28A-C213-4EA2-9729-A537BC9B2002}">
      <dgm:prSet/>
      <dgm:spPr/>
      <dgm:t>
        <a:bodyPr/>
        <a:lstStyle/>
        <a:p>
          <a:r>
            <a:rPr lang="en-US"/>
            <a:t>Operation System : Windows, Linus, Android, iOS</a:t>
          </a:r>
        </a:p>
      </dgm:t>
    </dgm:pt>
    <dgm:pt modelId="{8391F69D-EAAC-4ACE-9D50-B0A52353C1A6}" type="parTrans" cxnId="{301E739C-7D41-4BFA-B4B0-3643B08AA51F}">
      <dgm:prSet/>
      <dgm:spPr/>
      <dgm:t>
        <a:bodyPr/>
        <a:lstStyle/>
        <a:p>
          <a:endParaRPr lang="en-US"/>
        </a:p>
      </dgm:t>
    </dgm:pt>
    <dgm:pt modelId="{B08DF8FE-5062-4D3E-A9BA-B603397DDD7D}" type="sibTrans" cxnId="{301E739C-7D41-4BFA-B4B0-3643B08AA51F}">
      <dgm:prSet/>
      <dgm:spPr/>
      <dgm:t>
        <a:bodyPr/>
        <a:lstStyle/>
        <a:p>
          <a:endParaRPr lang="en-US"/>
        </a:p>
      </dgm:t>
    </dgm:pt>
    <dgm:pt modelId="{D0030CD9-0DE9-489F-85B6-67F658F77F67}">
      <dgm:prSet/>
      <dgm:spPr/>
      <dgm:t>
        <a:bodyPr/>
        <a:lstStyle/>
        <a:p>
          <a:r>
            <a:rPr lang="en-US"/>
            <a:t>User-Interface : HTML,CSS BOOTSTRAP</a:t>
          </a:r>
        </a:p>
      </dgm:t>
    </dgm:pt>
    <dgm:pt modelId="{8D532EEF-D651-43F7-B13E-FBF0D2833D6F}" type="parTrans" cxnId="{A2B8438A-1B10-45FF-BFCE-DD123FE16362}">
      <dgm:prSet/>
      <dgm:spPr/>
      <dgm:t>
        <a:bodyPr/>
        <a:lstStyle/>
        <a:p>
          <a:endParaRPr lang="en-US"/>
        </a:p>
      </dgm:t>
    </dgm:pt>
    <dgm:pt modelId="{92D27D7C-FFFD-4C5A-8D47-B60FBCF5178B}" type="sibTrans" cxnId="{A2B8438A-1B10-45FF-BFCE-DD123FE16362}">
      <dgm:prSet/>
      <dgm:spPr/>
      <dgm:t>
        <a:bodyPr/>
        <a:lstStyle/>
        <a:p>
          <a:endParaRPr lang="en-US"/>
        </a:p>
      </dgm:t>
    </dgm:pt>
    <dgm:pt modelId="{414587CC-0462-442A-9618-7AF250539048}">
      <dgm:prSet/>
      <dgm:spPr/>
      <dgm:t>
        <a:bodyPr/>
        <a:lstStyle/>
        <a:p>
          <a:r>
            <a:rPr lang="en-IN" i="0" baseline="0"/>
            <a:t>Client-side Scripting : JavaScript </a:t>
          </a:r>
          <a:endParaRPr lang="en-US"/>
        </a:p>
      </dgm:t>
    </dgm:pt>
    <dgm:pt modelId="{5D27E072-7C0C-42EB-B45E-39079E3254F0}" type="parTrans" cxnId="{43903369-E7EE-477F-9CBD-E1E5C7C25A14}">
      <dgm:prSet/>
      <dgm:spPr/>
      <dgm:t>
        <a:bodyPr/>
        <a:lstStyle/>
        <a:p>
          <a:endParaRPr lang="en-US"/>
        </a:p>
      </dgm:t>
    </dgm:pt>
    <dgm:pt modelId="{D12123FF-3098-487F-9AC0-5E49C436A2EF}" type="sibTrans" cxnId="{43903369-E7EE-477F-9CBD-E1E5C7C25A14}">
      <dgm:prSet/>
      <dgm:spPr/>
      <dgm:t>
        <a:bodyPr/>
        <a:lstStyle/>
        <a:p>
          <a:endParaRPr lang="en-US"/>
        </a:p>
      </dgm:t>
    </dgm:pt>
    <dgm:pt modelId="{D1BB9B9B-2414-45A5-920B-4FA4FD190360}">
      <dgm:prSet/>
      <dgm:spPr/>
      <dgm:t>
        <a:bodyPr/>
        <a:lstStyle/>
        <a:p>
          <a:r>
            <a:rPr lang="en-IN" i="0" baseline="0"/>
            <a:t>Programming Language : PHP </a:t>
          </a:r>
          <a:endParaRPr lang="en-US"/>
        </a:p>
      </dgm:t>
    </dgm:pt>
    <dgm:pt modelId="{77D1A92B-17F9-4189-A3A3-BB7993495D45}" type="parTrans" cxnId="{FF192A3F-36FD-472C-8283-7F61BA73B87B}">
      <dgm:prSet/>
      <dgm:spPr/>
      <dgm:t>
        <a:bodyPr/>
        <a:lstStyle/>
        <a:p>
          <a:endParaRPr lang="en-US"/>
        </a:p>
      </dgm:t>
    </dgm:pt>
    <dgm:pt modelId="{E2AD7EEA-B5AC-4507-A65D-DF103013C7B9}" type="sibTrans" cxnId="{FF192A3F-36FD-472C-8283-7F61BA73B87B}">
      <dgm:prSet/>
      <dgm:spPr/>
      <dgm:t>
        <a:bodyPr/>
        <a:lstStyle/>
        <a:p>
          <a:endParaRPr lang="en-US"/>
        </a:p>
      </dgm:t>
    </dgm:pt>
    <dgm:pt modelId="{FBF1330C-D5D2-4BDC-95E8-518DA32D7420}">
      <dgm:prSet/>
      <dgm:spPr/>
      <dgm:t>
        <a:bodyPr/>
        <a:lstStyle/>
        <a:p>
          <a:r>
            <a:rPr lang="en-IN" i="0" baseline="0"/>
            <a:t>Web Technologies. : JQUERY </a:t>
          </a:r>
          <a:endParaRPr lang="en-US"/>
        </a:p>
      </dgm:t>
    </dgm:pt>
    <dgm:pt modelId="{E681A0D1-3FBC-47F6-9556-68930A35967B}" type="parTrans" cxnId="{C9069D10-4089-4709-B10E-49528512DB58}">
      <dgm:prSet/>
      <dgm:spPr/>
      <dgm:t>
        <a:bodyPr/>
        <a:lstStyle/>
        <a:p>
          <a:endParaRPr lang="en-US"/>
        </a:p>
      </dgm:t>
    </dgm:pt>
    <dgm:pt modelId="{44455E4A-BBD8-4CC2-80A4-F8C340651463}" type="sibTrans" cxnId="{C9069D10-4089-4709-B10E-49528512DB58}">
      <dgm:prSet/>
      <dgm:spPr/>
      <dgm:t>
        <a:bodyPr/>
        <a:lstStyle/>
        <a:p>
          <a:endParaRPr lang="en-US"/>
        </a:p>
      </dgm:t>
    </dgm:pt>
    <dgm:pt modelId="{53D2AE3C-6E2C-48ED-B0CB-78D353F36DC2}">
      <dgm:prSet/>
      <dgm:spPr/>
      <dgm:t>
        <a:bodyPr/>
        <a:lstStyle/>
        <a:p>
          <a:r>
            <a:rPr lang="en-IN" i="0" baseline="0"/>
            <a:t>Database : My SQL6 </a:t>
          </a:r>
          <a:endParaRPr lang="en-US"/>
        </a:p>
      </dgm:t>
    </dgm:pt>
    <dgm:pt modelId="{2B985D33-343C-4711-85F2-FA4EA2C41A84}" type="parTrans" cxnId="{A5124A6D-BA8D-4B7D-B5CC-A1EF689783E0}">
      <dgm:prSet/>
      <dgm:spPr/>
      <dgm:t>
        <a:bodyPr/>
        <a:lstStyle/>
        <a:p>
          <a:endParaRPr lang="en-US"/>
        </a:p>
      </dgm:t>
    </dgm:pt>
    <dgm:pt modelId="{969846BA-4F9B-44A6-BC56-EBF3899F4923}" type="sibTrans" cxnId="{A5124A6D-BA8D-4B7D-B5CC-A1EF689783E0}">
      <dgm:prSet/>
      <dgm:spPr/>
      <dgm:t>
        <a:bodyPr/>
        <a:lstStyle/>
        <a:p>
          <a:endParaRPr lang="en-US"/>
        </a:p>
      </dgm:t>
    </dgm:pt>
    <dgm:pt modelId="{46CA01DC-D65A-4F89-A4F5-4402872A5C9C}">
      <dgm:prSet/>
      <dgm:spPr/>
      <dgm:t>
        <a:bodyPr/>
        <a:lstStyle/>
        <a:p>
          <a:r>
            <a:rPr lang="en-IN" i="0" baseline="0"/>
            <a:t>Database Connectivity : JDBC </a:t>
          </a:r>
          <a:endParaRPr lang="en-US"/>
        </a:p>
      </dgm:t>
    </dgm:pt>
    <dgm:pt modelId="{092C8621-B81F-48C2-B559-66F1C374546D}" type="parTrans" cxnId="{5895E82C-ABED-4D33-9F94-858CB6547635}">
      <dgm:prSet/>
      <dgm:spPr/>
      <dgm:t>
        <a:bodyPr/>
        <a:lstStyle/>
        <a:p>
          <a:endParaRPr lang="en-US"/>
        </a:p>
      </dgm:t>
    </dgm:pt>
    <dgm:pt modelId="{EDCF7586-A35E-4F18-A4BC-18E2927253F3}" type="sibTrans" cxnId="{5895E82C-ABED-4D33-9F94-858CB6547635}">
      <dgm:prSet/>
      <dgm:spPr/>
      <dgm:t>
        <a:bodyPr/>
        <a:lstStyle/>
        <a:p>
          <a:endParaRPr lang="en-US"/>
        </a:p>
      </dgm:t>
    </dgm:pt>
    <dgm:pt modelId="{58EF6CD2-145B-4349-B2EB-6652A64E8699}">
      <dgm:prSet/>
      <dgm:spPr/>
      <dgm:t>
        <a:bodyPr/>
        <a:lstStyle/>
        <a:p>
          <a:r>
            <a:rPr lang="en-IN" i="0" baseline="0"/>
            <a:t>Web Server : XAMPP/WAMPP/MAMP server </a:t>
          </a:r>
          <a:endParaRPr lang="en-US"/>
        </a:p>
      </dgm:t>
    </dgm:pt>
    <dgm:pt modelId="{9EB7291E-F5D5-4603-A8DC-031626CE4C5F}" type="parTrans" cxnId="{F5825F78-B82F-45D7-9A7C-6160B0FE001F}">
      <dgm:prSet/>
      <dgm:spPr/>
      <dgm:t>
        <a:bodyPr/>
        <a:lstStyle/>
        <a:p>
          <a:endParaRPr lang="en-US"/>
        </a:p>
      </dgm:t>
    </dgm:pt>
    <dgm:pt modelId="{ACDB67F4-F33F-4044-BCDB-0715E3580612}" type="sibTrans" cxnId="{F5825F78-B82F-45D7-9A7C-6160B0FE001F}">
      <dgm:prSet/>
      <dgm:spPr/>
      <dgm:t>
        <a:bodyPr/>
        <a:lstStyle/>
        <a:p>
          <a:endParaRPr lang="en-US"/>
        </a:p>
      </dgm:t>
    </dgm:pt>
    <dgm:pt modelId="{D52FD8B9-86BE-4281-A27A-0DB9DFF2261D}" type="pres">
      <dgm:prSet presAssocID="{CD9436C8-ECBA-453B-B220-A644889E8B00}" presName="diagram" presStyleCnt="0">
        <dgm:presLayoutVars>
          <dgm:dir/>
          <dgm:resizeHandles val="exact"/>
        </dgm:presLayoutVars>
      </dgm:prSet>
      <dgm:spPr/>
    </dgm:pt>
    <dgm:pt modelId="{371B2D31-788B-426E-8170-EE131D1D8145}" type="pres">
      <dgm:prSet presAssocID="{5251C28A-C213-4EA2-9729-A537BC9B2002}" presName="node" presStyleLbl="node1" presStyleIdx="0" presStyleCnt="8">
        <dgm:presLayoutVars>
          <dgm:bulletEnabled val="1"/>
        </dgm:presLayoutVars>
      </dgm:prSet>
      <dgm:spPr/>
    </dgm:pt>
    <dgm:pt modelId="{DF74B84A-4FC2-464C-9B8D-81A279A273F4}" type="pres">
      <dgm:prSet presAssocID="{B08DF8FE-5062-4D3E-A9BA-B603397DDD7D}" presName="sibTrans" presStyleCnt="0"/>
      <dgm:spPr/>
    </dgm:pt>
    <dgm:pt modelId="{318F99D6-AD56-46DD-8D82-2E839B6CF740}" type="pres">
      <dgm:prSet presAssocID="{D0030CD9-0DE9-489F-85B6-67F658F77F67}" presName="node" presStyleLbl="node1" presStyleIdx="1" presStyleCnt="8">
        <dgm:presLayoutVars>
          <dgm:bulletEnabled val="1"/>
        </dgm:presLayoutVars>
      </dgm:prSet>
      <dgm:spPr/>
    </dgm:pt>
    <dgm:pt modelId="{648135F4-0847-46D8-8E48-7351D39E246B}" type="pres">
      <dgm:prSet presAssocID="{92D27D7C-FFFD-4C5A-8D47-B60FBCF5178B}" presName="sibTrans" presStyleCnt="0"/>
      <dgm:spPr/>
    </dgm:pt>
    <dgm:pt modelId="{2471149F-50AD-47D6-AFA0-C068890A782C}" type="pres">
      <dgm:prSet presAssocID="{414587CC-0462-442A-9618-7AF250539048}" presName="node" presStyleLbl="node1" presStyleIdx="2" presStyleCnt="8">
        <dgm:presLayoutVars>
          <dgm:bulletEnabled val="1"/>
        </dgm:presLayoutVars>
      </dgm:prSet>
      <dgm:spPr/>
    </dgm:pt>
    <dgm:pt modelId="{B83184C1-59D1-4555-A43C-9969E21881E7}" type="pres">
      <dgm:prSet presAssocID="{D12123FF-3098-487F-9AC0-5E49C436A2EF}" presName="sibTrans" presStyleCnt="0"/>
      <dgm:spPr/>
    </dgm:pt>
    <dgm:pt modelId="{0958CD45-E9B7-4E05-AAD8-AD9C44DE3DF9}" type="pres">
      <dgm:prSet presAssocID="{D1BB9B9B-2414-45A5-920B-4FA4FD190360}" presName="node" presStyleLbl="node1" presStyleIdx="3" presStyleCnt="8">
        <dgm:presLayoutVars>
          <dgm:bulletEnabled val="1"/>
        </dgm:presLayoutVars>
      </dgm:prSet>
      <dgm:spPr/>
    </dgm:pt>
    <dgm:pt modelId="{FD97FA64-A919-4C9F-B197-2E26D9A396B7}" type="pres">
      <dgm:prSet presAssocID="{E2AD7EEA-B5AC-4507-A65D-DF103013C7B9}" presName="sibTrans" presStyleCnt="0"/>
      <dgm:spPr/>
    </dgm:pt>
    <dgm:pt modelId="{39DBC26A-1B57-4F80-AE4B-5D35CBFB773A}" type="pres">
      <dgm:prSet presAssocID="{FBF1330C-D5D2-4BDC-95E8-518DA32D7420}" presName="node" presStyleLbl="node1" presStyleIdx="4" presStyleCnt="8">
        <dgm:presLayoutVars>
          <dgm:bulletEnabled val="1"/>
        </dgm:presLayoutVars>
      </dgm:prSet>
      <dgm:spPr/>
    </dgm:pt>
    <dgm:pt modelId="{D8778E90-E1DE-44D1-8CF5-8FF9B34363FA}" type="pres">
      <dgm:prSet presAssocID="{44455E4A-BBD8-4CC2-80A4-F8C340651463}" presName="sibTrans" presStyleCnt="0"/>
      <dgm:spPr/>
    </dgm:pt>
    <dgm:pt modelId="{4A2582BE-201D-4246-9CAF-C21BE12E02CB}" type="pres">
      <dgm:prSet presAssocID="{53D2AE3C-6E2C-48ED-B0CB-78D353F36DC2}" presName="node" presStyleLbl="node1" presStyleIdx="5" presStyleCnt="8">
        <dgm:presLayoutVars>
          <dgm:bulletEnabled val="1"/>
        </dgm:presLayoutVars>
      </dgm:prSet>
      <dgm:spPr/>
    </dgm:pt>
    <dgm:pt modelId="{F41C6242-1D8F-4CF0-AC7E-6EA9BC8A4400}" type="pres">
      <dgm:prSet presAssocID="{969846BA-4F9B-44A6-BC56-EBF3899F4923}" presName="sibTrans" presStyleCnt="0"/>
      <dgm:spPr/>
    </dgm:pt>
    <dgm:pt modelId="{FE4CF0CF-2104-4812-B683-D7C5B48B1ABE}" type="pres">
      <dgm:prSet presAssocID="{46CA01DC-D65A-4F89-A4F5-4402872A5C9C}" presName="node" presStyleLbl="node1" presStyleIdx="6" presStyleCnt="8">
        <dgm:presLayoutVars>
          <dgm:bulletEnabled val="1"/>
        </dgm:presLayoutVars>
      </dgm:prSet>
      <dgm:spPr/>
    </dgm:pt>
    <dgm:pt modelId="{82A07AC0-A012-4207-B0C5-3C242488B19C}" type="pres">
      <dgm:prSet presAssocID="{EDCF7586-A35E-4F18-A4BC-18E2927253F3}" presName="sibTrans" presStyleCnt="0"/>
      <dgm:spPr/>
    </dgm:pt>
    <dgm:pt modelId="{1C71B523-55A7-46AD-9572-871A9D3C6F6B}" type="pres">
      <dgm:prSet presAssocID="{58EF6CD2-145B-4349-B2EB-6652A64E8699}" presName="node" presStyleLbl="node1" presStyleIdx="7" presStyleCnt="8">
        <dgm:presLayoutVars>
          <dgm:bulletEnabled val="1"/>
        </dgm:presLayoutVars>
      </dgm:prSet>
      <dgm:spPr/>
    </dgm:pt>
  </dgm:ptLst>
  <dgm:cxnLst>
    <dgm:cxn modelId="{75131909-64B0-4142-9CFD-A16A55024121}" type="presOf" srcId="{53D2AE3C-6E2C-48ED-B0CB-78D353F36DC2}" destId="{4A2582BE-201D-4246-9CAF-C21BE12E02CB}" srcOrd="0" destOrd="0" presId="urn:microsoft.com/office/officeart/2005/8/layout/default"/>
    <dgm:cxn modelId="{C9069D10-4089-4709-B10E-49528512DB58}" srcId="{CD9436C8-ECBA-453B-B220-A644889E8B00}" destId="{FBF1330C-D5D2-4BDC-95E8-518DA32D7420}" srcOrd="4" destOrd="0" parTransId="{E681A0D1-3FBC-47F6-9556-68930A35967B}" sibTransId="{44455E4A-BBD8-4CC2-80A4-F8C340651463}"/>
    <dgm:cxn modelId="{0CCCB51D-B733-4D59-A526-425DBFD43B4B}" type="presOf" srcId="{58EF6CD2-145B-4349-B2EB-6652A64E8699}" destId="{1C71B523-55A7-46AD-9572-871A9D3C6F6B}" srcOrd="0" destOrd="0" presId="urn:microsoft.com/office/officeart/2005/8/layout/default"/>
    <dgm:cxn modelId="{5895E82C-ABED-4D33-9F94-858CB6547635}" srcId="{CD9436C8-ECBA-453B-B220-A644889E8B00}" destId="{46CA01DC-D65A-4F89-A4F5-4402872A5C9C}" srcOrd="6" destOrd="0" parTransId="{092C8621-B81F-48C2-B559-66F1C374546D}" sibTransId="{EDCF7586-A35E-4F18-A4BC-18E2927253F3}"/>
    <dgm:cxn modelId="{FE00FD35-DCCC-4B4D-82D9-64C7BA11B822}" type="presOf" srcId="{FBF1330C-D5D2-4BDC-95E8-518DA32D7420}" destId="{39DBC26A-1B57-4F80-AE4B-5D35CBFB773A}" srcOrd="0" destOrd="0" presId="urn:microsoft.com/office/officeart/2005/8/layout/default"/>
    <dgm:cxn modelId="{FF192A3F-36FD-472C-8283-7F61BA73B87B}" srcId="{CD9436C8-ECBA-453B-B220-A644889E8B00}" destId="{D1BB9B9B-2414-45A5-920B-4FA4FD190360}" srcOrd="3" destOrd="0" parTransId="{77D1A92B-17F9-4189-A3A3-BB7993495D45}" sibTransId="{E2AD7EEA-B5AC-4507-A65D-DF103013C7B9}"/>
    <dgm:cxn modelId="{43903369-E7EE-477F-9CBD-E1E5C7C25A14}" srcId="{CD9436C8-ECBA-453B-B220-A644889E8B00}" destId="{414587CC-0462-442A-9618-7AF250539048}" srcOrd="2" destOrd="0" parTransId="{5D27E072-7C0C-42EB-B45E-39079E3254F0}" sibTransId="{D12123FF-3098-487F-9AC0-5E49C436A2EF}"/>
    <dgm:cxn modelId="{A5124A6D-BA8D-4B7D-B5CC-A1EF689783E0}" srcId="{CD9436C8-ECBA-453B-B220-A644889E8B00}" destId="{53D2AE3C-6E2C-48ED-B0CB-78D353F36DC2}" srcOrd="5" destOrd="0" parTransId="{2B985D33-343C-4711-85F2-FA4EA2C41A84}" sibTransId="{969846BA-4F9B-44A6-BC56-EBF3899F4923}"/>
    <dgm:cxn modelId="{F5825F78-B82F-45D7-9A7C-6160B0FE001F}" srcId="{CD9436C8-ECBA-453B-B220-A644889E8B00}" destId="{58EF6CD2-145B-4349-B2EB-6652A64E8699}" srcOrd="7" destOrd="0" parTransId="{9EB7291E-F5D5-4603-A8DC-031626CE4C5F}" sibTransId="{ACDB67F4-F33F-4044-BCDB-0715E3580612}"/>
    <dgm:cxn modelId="{707D2E7D-7165-4DFD-BF3F-07CE54DE26DA}" type="presOf" srcId="{46CA01DC-D65A-4F89-A4F5-4402872A5C9C}" destId="{FE4CF0CF-2104-4812-B683-D7C5B48B1ABE}" srcOrd="0" destOrd="0" presId="urn:microsoft.com/office/officeart/2005/8/layout/default"/>
    <dgm:cxn modelId="{A2B8438A-1B10-45FF-BFCE-DD123FE16362}" srcId="{CD9436C8-ECBA-453B-B220-A644889E8B00}" destId="{D0030CD9-0DE9-489F-85B6-67F658F77F67}" srcOrd="1" destOrd="0" parTransId="{8D532EEF-D651-43F7-B13E-FBF0D2833D6F}" sibTransId="{92D27D7C-FFFD-4C5A-8D47-B60FBCF5178B}"/>
    <dgm:cxn modelId="{66EFD28D-3534-47F1-B8CE-C93DE940D0EE}" type="presOf" srcId="{D0030CD9-0DE9-489F-85B6-67F658F77F67}" destId="{318F99D6-AD56-46DD-8D82-2E839B6CF740}" srcOrd="0" destOrd="0" presId="urn:microsoft.com/office/officeart/2005/8/layout/default"/>
    <dgm:cxn modelId="{301E739C-7D41-4BFA-B4B0-3643B08AA51F}" srcId="{CD9436C8-ECBA-453B-B220-A644889E8B00}" destId="{5251C28A-C213-4EA2-9729-A537BC9B2002}" srcOrd="0" destOrd="0" parTransId="{8391F69D-EAAC-4ACE-9D50-B0A52353C1A6}" sibTransId="{B08DF8FE-5062-4D3E-A9BA-B603397DDD7D}"/>
    <dgm:cxn modelId="{32B066AC-C408-463B-BFB9-538B56AD8317}" type="presOf" srcId="{5251C28A-C213-4EA2-9729-A537BC9B2002}" destId="{371B2D31-788B-426E-8170-EE131D1D8145}" srcOrd="0" destOrd="0" presId="urn:microsoft.com/office/officeart/2005/8/layout/default"/>
    <dgm:cxn modelId="{0B0DABCC-B266-4177-85D7-0A534E37E460}" type="presOf" srcId="{CD9436C8-ECBA-453B-B220-A644889E8B00}" destId="{D52FD8B9-86BE-4281-A27A-0DB9DFF2261D}" srcOrd="0" destOrd="0" presId="urn:microsoft.com/office/officeart/2005/8/layout/default"/>
    <dgm:cxn modelId="{AF86E3E8-C89D-4CC7-A676-FB5BE574BD66}" type="presOf" srcId="{414587CC-0462-442A-9618-7AF250539048}" destId="{2471149F-50AD-47D6-AFA0-C068890A782C}" srcOrd="0" destOrd="0" presId="urn:microsoft.com/office/officeart/2005/8/layout/default"/>
    <dgm:cxn modelId="{957A29EE-0FD4-4284-9C8C-824F3392E12D}" type="presOf" srcId="{D1BB9B9B-2414-45A5-920B-4FA4FD190360}" destId="{0958CD45-E9B7-4E05-AAD8-AD9C44DE3DF9}" srcOrd="0" destOrd="0" presId="urn:microsoft.com/office/officeart/2005/8/layout/default"/>
    <dgm:cxn modelId="{7E256B0F-D091-48E0-B2DA-C969CC73909B}" type="presParOf" srcId="{D52FD8B9-86BE-4281-A27A-0DB9DFF2261D}" destId="{371B2D31-788B-426E-8170-EE131D1D8145}" srcOrd="0" destOrd="0" presId="urn:microsoft.com/office/officeart/2005/8/layout/default"/>
    <dgm:cxn modelId="{60FC77B1-7C5E-4743-996A-FBBF96BBB6B8}" type="presParOf" srcId="{D52FD8B9-86BE-4281-A27A-0DB9DFF2261D}" destId="{DF74B84A-4FC2-464C-9B8D-81A279A273F4}" srcOrd="1" destOrd="0" presId="urn:microsoft.com/office/officeart/2005/8/layout/default"/>
    <dgm:cxn modelId="{C21FFC86-9DC7-4841-805C-8882E443646F}" type="presParOf" srcId="{D52FD8B9-86BE-4281-A27A-0DB9DFF2261D}" destId="{318F99D6-AD56-46DD-8D82-2E839B6CF740}" srcOrd="2" destOrd="0" presId="urn:microsoft.com/office/officeart/2005/8/layout/default"/>
    <dgm:cxn modelId="{7502C1B4-913E-4B14-962F-F5D226EE8D3C}" type="presParOf" srcId="{D52FD8B9-86BE-4281-A27A-0DB9DFF2261D}" destId="{648135F4-0847-46D8-8E48-7351D39E246B}" srcOrd="3" destOrd="0" presId="urn:microsoft.com/office/officeart/2005/8/layout/default"/>
    <dgm:cxn modelId="{A0EF13E2-0E34-4D80-99DC-1CD452ED2178}" type="presParOf" srcId="{D52FD8B9-86BE-4281-A27A-0DB9DFF2261D}" destId="{2471149F-50AD-47D6-AFA0-C068890A782C}" srcOrd="4" destOrd="0" presId="urn:microsoft.com/office/officeart/2005/8/layout/default"/>
    <dgm:cxn modelId="{7E4F22EE-C984-4230-8943-B25C3D4A02FB}" type="presParOf" srcId="{D52FD8B9-86BE-4281-A27A-0DB9DFF2261D}" destId="{B83184C1-59D1-4555-A43C-9969E21881E7}" srcOrd="5" destOrd="0" presId="urn:microsoft.com/office/officeart/2005/8/layout/default"/>
    <dgm:cxn modelId="{E9CF52E6-02F7-4880-BC3F-BFABB83338C3}" type="presParOf" srcId="{D52FD8B9-86BE-4281-A27A-0DB9DFF2261D}" destId="{0958CD45-E9B7-4E05-AAD8-AD9C44DE3DF9}" srcOrd="6" destOrd="0" presId="urn:microsoft.com/office/officeart/2005/8/layout/default"/>
    <dgm:cxn modelId="{850C6C7D-5D55-4AA9-B516-2A57F4020BAB}" type="presParOf" srcId="{D52FD8B9-86BE-4281-A27A-0DB9DFF2261D}" destId="{FD97FA64-A919-4C9F-B197-2E26D9A396B7}" srcOrd="7" destOrd="0" presId="urn:microsoft.com/office/officeart/2005/8/layout/default"/>
    <dgm:cxn modelId="{93283981-B3C4-403A-9FA7-7030974F09E3}" type="presParOf" srcId="{D52FD8B9-86BE-4281-A27A-0DB9DFF2261D}" destId="{39DBC26A-1B57-4F80-AE4B-5D35CBFB773A}" srcOrd="8" destOrd="0" presId="urn:microsoft.com/office/officeart/2005/8/layout/default"/>
    <dgm:cxn modelId="{9E0BB729-9FAA-422C-9C1E-905F7108016B}" type="presParOf" srcId="{D52FD8B9-86BE-4281-A27A-0DB9DFF2261D}" destId="{D8778E90-E1DE-44D1-8CF5-8FF9B34363FA}" srcOrd="9" destOrd="0" presId="urn:microsoft.com/office/officeart/2005/8/layout/default"/>
    <dgm:cxn modelId="{9D6FC500-A2C9-4994-A2F4-563BF6924A25}" type="presParOf" srcId="{D52FD8B9-86BE-4281-A27A-0DB9DFF2261D}" destId="{4A2582BE-201D-4246-9CAF-C21BE12E02CB}" srcOrd="10" destOrd="0" presId="urn:microsoft.com/office/officeart/2005/8/layout/default"/>
    <dgm:cxn modelId="{BB261B6A-631E-45E4-99BC-4B717B3CDCD4}" type="presParOf" srcId="{D52FD8B9-86BE-4281-A27A-0DB9DFF2261D}" destId="{F41C6242-1D8F-4CF0-AC7E-6EA9BC8A4400}" srcOrd="11" destOrd="0" presId="urn:microsoft.com/office/officeart/2005/8/layout/default"/>
    <dgm:cxn modelId="{BA97656D-30E7-4CBF-93CE-22B6076CDFDB}" type="presParOf" srcId="{D52FD8B9-86BE-4281-A27A-0DB9DFF2261D}" destId="{FE4CF0CF-2104-4812-B683-D7C5B48B1ABE}" srcOrd="12" destOrd="0" presId="urn:microsoft.com/office/officeart/2005/8/layout/default"/>
    <dgm:cxn modelId="{C6803278-5EB9-4B9C-89ED-BFF5FAA40177}" type="presParOf" srcId="{D52FD8B9-86BE-4281-A27A-0DB9DFF2261D}" destId="{82A07AC0-A012-4207-B0C5-3C242488B19C}" srcOrd="13" destOrd="0" presId="urn:microsoft.com/office/officeart/2005/8/layout/default"/>
    <dgm:cxn modelId="{E10D83FE-0D57-4EBF-B764-6E9854F85C65}" type="presParOf" srcId="{D52FD8B9-86BE-4281-A27A-0DB9DFF2261D}" destId="{1C71B523-55A7-46AD-9572-871A9D3C6F6B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C3E61A-9758-45DF-947A-9AEF9A865333}">
      <dsp:nvSpPr>
        <dsp:cNvPr id="0" name=""/>
        <dsp:cNvSpPr/>
      </dsp:nvSpPr>
      <dsp:spPr>
        <a:xfrm>
          <a:off x="3731" y="1066279"/>
          <a:ext cx="1818067" cy="11544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4AD357-0C66-484F-BEB7-09D95AE0DCFA}">
      <dsp:nvSpPr>
        <dsp:cNvPr id="0" name=""/>
        <dsp:cNvSpPr/>
      </dsp:nvSpPr>
      <dsp:spPr>
        <a:xfrm>
          <a:off x="205738" y="1258187"/>
          <a:ext cx="1818067" cy="11544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Devesh Yadav</a:t>
          </a:r>
        </a:p>
      </dsp:txBody>
      <dsp:txXfrm>
        <a:off x="239551" y="1292000"/>
        <a:ext cx="1750441" cy="1086847"/>
      </dsp:txXfrm>
    </dsp:sp>
    <dsp:sp modelId="{A1BAE159-6357-4686-B6A6-61D55F731082}">
      <dsp:nvSpPr>
        <dsp:cNvPr id="0" name=""/>
        <dsp:cNvSpPr/>
      </dsp:nvSpPr>
      <dsp:spPr>
        <a:xfrm>
          <a:off x="2225813" y="1066279"/>
          <a:ext cx="1818067" cy="11544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3541D4-2B38-4243-BC55-FF07484118AD}">
      <dsp:nvSpPr>
        <dsp:cNvPr id="0" name=""/>
        <dsp:cNvSpPr/>
      </dsp:nvSpPr>
      <dsp:spPr>
        <a:xfrm>
          <a:off x="2427821" y="1258187"/>
          <a:ext cx="1818067" cy="11544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Kartikeya Pandey </a:t>
          </a:r>
          <a:endParaRPr lang="en-US" sz="3100" kern="1200" dirty="0"/>
        </a:p>
      </dsp:txBody>
      <dsp:txXfrm>
        <a:off x="2461634" y="1292000"/>
        <a:ext cx="1750441" cy="1086847"/>
      </dsp:txXfrm>
    </dsp:sp>
    <dsp:sp modelId="{C2089314-157C-40B7-8943-7761BB7BC4BD}">
      <dsp:nvSpPr>
        <dsp:cNvPr id="0" name=""/>
        <dsp:cNvSpPr/>
      </dsp:nvSpPr>
      <dsp:spPr>
        <a:xfrm>
          <a:off x="4447896" y="1066279"/>
          <a:ext cx="1818067" cy="11544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580324-9C83-41E1-8856-46A99F78436F}">
      <dsp:nvSpPr>
        <dsp:cNvPr id="0" name=""/>
        <dsp:cNvSpPr/>
      </dsp:nvSpPr>
      <dsp:spPr>
        <a:xfrm>
          <a:off x="4649904" y="1258187"/>
          <a:ext cx="1818067" cy="11544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Priyanshu Tiwari</a:t>
          </a:r>
          <a:endParaRPr lang="en-US" sz="3100" kern="1200" dirty="0"/>
        </a:p>
      </dsp:txBody>
      <dsp:txXfrm>
        <a:off x="4683717" y="1292000"/>
        <a:ext cx="1750441" cy="1086847"/>
      </dsp:txXfrm>
    </dsp:sp>
    <dsp:sp modelId="{048F7C70-7AD7-4DE4-A652-28989B045B6D}">
      <dsp:nvSpPr>
        <dsp:cNvPr id="0" name=""/>
        <dsp:cNvSpPr/>
      </dsp:nvSpPr>
      <dsp:spPr>
        <a:xfrm>
          <a:off x="6669979" y="1066279"/>
          <a:ext cx="1818067" cy="11544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9E92CA-7814-493E-B037-4BFF8546CA7A}">
      <dsp:nvSpPr>
        <dsp:cNvPr id="0" name=""/>
        <dsp:cNvSpPr/>
      </dsp:nvSpPr>
      <dsp:spPr>
        <a:xfrm>
          <a:off x="6871987" y="1258187"/>
          <a:ext cx="1818067" cy="11544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Shashank Yadav</a:t>
          </a:r>
          <a:endParaRPr lang="en-US" sz="3100" kern="1200" dirty="0"/>
        </a:p>
      </dsp:txBody>
      <dsp:txXfrm>
        <a:off x="6905800" y="1292000"/>
        <a:ext cx="1750441" cy="1086847"/>
      </dsp:txXfrm>
    </dsp:sp>
    <dsp:sp modelId="{DCD2AB7D-7B14-4A83-9787-8336F1B7DDF8}">
      <dsp:nvSpPr>
        <dsp:cNvPr id="0" name=""/>
        <dsp:cNvSpPr/>
      </dsp:nvSpPr>
      <dsp:spPr>
        <a:xfrm>
          <a:off x="8892062" y="1066279"/>
          <a:ext cx="1818067" cy="115447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D99BEC-F1CD-459A-9AAD-E6499AF0D414}">
      <dsp:nvSpPr>
        <dsp:cNvPr id="0" name=""/>
        <dsp:cNvSpPr/>
      </dsp:nvSpPr>
      <dsp:spPr>
        <a:xfrm>
          <a:off x="9094070" y="1258187"/>
          <a:ext cx="1818067" cy="11544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Shivendra Pratap Singh</a:t>
          </a:r>
          <a:endParaRPr lang="en-US" sz="3100" kern="1200" dirty="0"/>
        </a:p>
      </dsp:txBody>
      <dsp:txXfrm>
        <a:off x="9127883" y="1292000"/>
        <a:ext cx="1750441" cy="10868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4D9620-C194-4F62-9A26-6CEB131836CC}">
      <dsp:nvSpPr>
        <dsp:cNvPr id="0" name=""/>
        <dsp:cNvSpPr/>
      </dsp:nvSpPr>
      <dsp:spPr>
        <a:xfrm>
          <a:off x="0" y="663"/>
          <a:ext cx="60521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3B9EAE-5EB2-41C8-BC34-8504F8BE8F29}">
      <dsp:nvSpPr>
        <dsp:cNvPr id="0" name=""/>
        <dsp:cNvSpPr/>
      </dsp:nvSpPr>
      <dsp:spPr>
        <a:xfrm>
          <a:off x="0" y="663"/>
          <a:ext cx="6052158" cy="10860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VASTRA is an E-Commerce platform.</a:t>
          </a:r>
        </a:p>
      </dsp:txBody>
      <dsp:txXfrm>
        <a:off x="0" y="663"/>
        <a:ext cx="6052158" cy="1086041"/>
      </dsp:txXfrm>
    </dsp:sp>
    <dsp:sp modelId="{C272DB91-2399-4E72-B8F2-082A3B5D2A7A}">
      <dsp:nvSpPr>
        <dsp:cNvPr id="0" name=""/>
        <dsp:cNvSpPr/>
      </dsp:nvSpPr>
      <dsp:spPr>
        <a:xfrm>
          <a:off x="0" y="1086705"/>
          <a:ext cx="60521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79AD64-171F-4777-960F-74470A7FF9CD}">
      <dsp:nvSpPr>
        <dsp:cNvPr id="0" name=""/>
        <dsp:cNvSpPr/>
      </dsp:nvSpPr>
      <dsp:spPr>
        <a:xfrm>
          <a:off x="0" y="1086705"/>
          <a:ext cx="6052158" cy="10860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It offers cloths.</a:t>
          </a:r>
        </a:p>
      </dsp:txBody>
      <dsp:txXfrm>
        <a:off x="0" y="1086705"/>
        <a:ext cx="6052158" cy="1086041"/>
      </dsp:txXfrm>
    </dsp:sp>
    <dsp:sp modelId="{ADD158D0-9D8C-4CBB-9C10-2B80BC4B2809}">
      <dsp:nvSpPr>
        <dsp:cNvPr id="0" name=""/>
        <dsp:cNvSpPr/>
      </dsp:nvSpPr>
      <dsp:spPr>
        <a:xfrm>
          <a:off x="0" y="2172747"/>
          <a:ext cx="60521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028899-244D-4E49-A374-5D5A44F87A8A}">
      <dsp:nvSpPr>
        <dsp:cNvPr id="0" name=""/>
        <dsp:cNvSpPr/>
      </dsp:nvSpPr>
      <dsp:spPr>
        <a:xfrm>
          <a:off x="0" y="2172747"/>
          <a:ext cx="6052158" cy="10860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It offers the best price cloth compare to market.</a:t>
          </a:r>
        </a:p>
      </dsp:txBody>
      <dsp:txXfrm>
        <a:off x="0" y="2172747"/>
        <a:ext cx="6052158" cy="1086041"/>
      </dsp:txXfrm>
    </dsp:sp>
    <dsp:sp modelId="{A530A962-0620-4871-8A23-783051F98441}">
      <dsp:nvSpPr>
        <dsp:cNvPr id="0" name=""/>
        <dsp:cNvSpPr/>
      </dsp:nvSpPr>
      <dsp:spPr>
        <a:xfrm>
          <a:off x="0" y="3258788"/>
          <a:ext cx="60521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A16119-8448-444C-A636-6B9FAFDE13F4}">
      <dsp:nvSpPr>
        <dsp:cNvPr id="0" name=""/>
        <dsp:cNvSpPr/>
      </dsp:nvSpPr>
      <dsp:spPr>
        <a:xfrm>
          <a:off x="0" y="3258788"/>
          <a:ext cx="6052158" cy="10860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It offers some new sorting features for seller.</a:t>
          </a:r>
        </a:p>
      </dsp:txBody>
      <dsp:txXfrm>
        <a:off x="0" y="3258788"/>
        <a:ext cx="6052158" cy="1086041"/>
      </dsp:txXfrm>
    </dsp:sp>
    <dsp:sp modelId="{2BA92CE6-A885-4726-83FD-71BED2E322F8}">
      <dsp:nvSpPr>
        <dsp:cNvPr id="0" name=""/>
        <dsp:cNvSpPr/>
      </dsp:nvSpPr>
      <dsp:spPr>
        <a:xfrm>
          <a:off x="0" y="4344830"/>
          <a:ext cx="605215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3E4D27-347F-4381-8694-9F4B8B52760E}">
      <dsp:nvSpPr>
        <dsp:cNvPr id="0" name=""/>
        <dsp:cNvSpPr/>
      </dsp:nvSpPr>
      <dsp:spPr>
        <a:xfrm>
          <a:off x="0" y="4344830"/>
          <a:ext cx="6052158" cy="10860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It provide you case on delivery.</a:t>
          </a:r>
        </a:p>
      </dsp:txBody>
      <dsp:txXfrm>
        <a:off x="0" y="4344830"/>
        <a:ext cx="6052158" cy="108604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1B2D31-788B-426E-8170-EE131D1D8145}">
      <dsp:nvSpPr>
        <dsp:cNvPr id="0" name=""/>
        <dsp:cNvSpPr/>
      </dsp:nvSpPr>
      <dsp:spPr>
        <a:xfrm>
          <a:off x="3198" y="90363"/>
          <a:ext cx="2537086" cy="152225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Operation System : Windows, Linus, Android, iOS</a:t>
          </a:r>
        </a:p>
      </dsp:txBody>
      <dsp:txXfrm>
        <a:off x="3198" y="90363"/>
        <a:ext cx="2537086" cy="1522252"/>
      </dsp:txXfrm>
    </dsp:sp>
    <dsp:sp modelId="{318F99D6-AD56-46DD-8D82-2E839B6CF740}">
      <dsp:nvSpPr>
        <dsp:cNvPr id="0" name=""/>
        <dsp:cNvSpPr/>
      </dsp:nvSpPr>
      <dsp:spPr>
        <a:xfrm>
          <a:off x="2793993" y="90363"/>
          <a:ext cx="2537086" cy="152225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User-Interface : HTML,CSS BOOTSTRAP</a:t>
          </a:r>
        </a:p>
      </dsp:txBody>
      <dsp:txXfrm>
        <a:off x="2793993" y="90363"/>
        <a:ext cx="2537086" cy="1522252"/>
      </dsp:txXfrm>
    </dsp:sp>
    <dsp:sp modelId="{2471149F-50AD-47D6-AFA0-C068890A782C}">
      <dsp:nvSpPr>
        <dsp:cNvPr id="0" name=""/>
        <dsp:cNvSpPr/>
      </dsp:nvSpPr>
      <dsp:spPr>
        <a:xfrm>
          <a:off x="5584788" y="90363"/>
          <a:ext cx="2537086" cy="152225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i="0" kern="1200" baseline="0"/>
            <a:t>Client-side Scripting : JavaScript </a:t>
          </a:r>
          <a:endParaRPr lang="en-US" sz="3100" kern="1200"/>
        </a:p>
      </dsp:txBody>
      <dsp:txXfrm>
        <a:off x="5584788" y="90363"/>
        <a:ext cx="2537086" cy="1522252"/>
      </dsp:txXfrm>
    </dsp:sp>
    <dsp:sp modelId="{0958CD45-E9B7-4E05-AAD8-AD9C44DE3DF9}">
      <dsp:nvSpPr>
        <dsp:cNvPr id="0" name=""/>
        <dsp:cNvSpPr/>
      </dsp:nvSpPr>
      <dsp:spPr>
        <a:xfrm>
          <a:off x="8375584" y="90363"/>
          <a:ext cx="2537086" cy="152225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i="0" kern="1200" baseline="0"/>
            <a:t>Programming Language : PHP </a:t>
          </a:r>
          <a:endParaRPr lang="en-US" sz="3100" kern="1200"/>
        </a:p>
      </dsp:txBody>
      <dsp:txXfrm>
        <a:off x="8375584" y="90363"/>
        <a:ext cx="2537086" cy="1522252"/>
      </dsp:txXfrm>
    </dsp:sp>
    <dsp:sp modelId="{39DBC26A-1B57-4F80-AE4B-5D35CBFB773A}">
      <dsp:nvSpPr>
        <dsp:cNvPr id="0" name=""/>
        <dsp:cNvSpPr/>
      </dsp:nvSpPr>
      <dsp:spPr>
        <a:xfrm>
          <a:off x="3198" y="1866324"/>
          <a:ext cx="2537086" cy="152225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i="0" kern="1200" baseline="0"/>
            <a:t>Web Technologies. : JQUERY </a:t>
          </a:r>
          <a:endParaRPr lang="en-US" sz="3100" kern="1200"/>
        </a:p>
      </dsp:txBody>
      <dsp:txXfrm>
        <a:off x="3198" y="1866324"/>
        <a:ext cx="2537086" cy="1522252"/>
      </dsp:txXfrm>
    </dsp:sp>
    <dsp:sp modelId="{4A2582BE-201D-4246-9CAF-C21BE12E02CB}">
      <dsp:nvSpPr>
        <dsp:cNvPr id="0" name=""/>
        <dsp:cNvSpPr/>
      </dsp:nvSpPr>
      <dsp:spPr>
        <a:xfrm>
          <a:off x="2793993" y="1866324"/>
          <a:ext cx="2537086" cy="152225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i="0" kern="1200" baseline="0"/>
            <a:t>Database : My SQL6 </a:t>
          </a:r>
          <a:endParaRPr lang="en-US" sz="3100" kern="1200"/>
        </a:p>
      </dsp:txBody>
      <dsp:txXfrm>
        <a:off x="2793993" y="1866324"/>
        <a:ext cx="2537086" cy="1522252"/>
      </dsp:txXfrm>
    </dsp:sp>
    <dsp:sp modelId="{FE4CF0CF-2104-4812-B683-D7C5B48B1ABE}">
      <dsp:nvSpPr>
        <dsp:cNvPr id="0" name=""/>
        <dsp:cNvSpPr/>
      </dsp:nvSpPr>
      <dsp:spPr>
        <a:xfrm>
          <a:off x="5584788" y="1866324"/>
          <a:ext cx="2537086" cy="152225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i="0" kern="1200" baseline="0"/>
            <a:t>Database Connectivity : JDBC </a:t>
          </a:r>
          <a:endParaRPr lang="en-US" sz="3100" kern="1200"/>
        </a:p>
      </dsp:txBody>
      <dsp:txXfrm>
        <a:off x="5584788" y="1866324"/>
        <a:ext cx="2537086" cy="1522252"/>
      </dsp:txXfrm>
    </dsp:sp>
    <dsp:sp modelId="{1C71B523-55A7-46AD-9572-871A9D3C6F6B}">
      <dsp:nvSpPr>
        <dsp:cNvPr id="0" name=""/>
        <dsp:cNvSpPr/>
      </dsp:nvSpPr>
      <dsp:spPr>
        <a:xfrm>
          <a:off x="8375584" y="1866324"/>
          <a:ext cx="2537086" cy="152225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i="0" kern="1200" baseline="0"/>
            <a:t>Web Server : XAMPP/WAMPP/MAMP server </a:t>
          </a:r>
          <a:endParaRPr lang="en-US" sz="3100" kern="1200"/>
        </a:p>
      </dsp:txBody>
      <dsp:txXfrm>
        <a:off x="8375584" y="1866324"/>
        <a:ext cx="2537086" cy="15222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58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47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18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46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305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0596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43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851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85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892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89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655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esthetic liquid watercolor and ink">
            <a:extLst>
              <a:ext uri="{FF2B5EF4-FFF2-40B4-BE49-F238E27FC236}">
                <a16:creationId xmlns:a16="http://schemas.microsoft.com/office/drawing/2014/main" id="{A414EAD6-B39F-4E88-AAC8-5B06B4D7DA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686" r="-1" b="5827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F51725E-A483-43B2-A6F2-C44F502FE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39F42F-04C3-4FE3-9F22-2DD06944C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MINI PROJECT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PROJECT NAME- VASTRA [Ecommerce website]</a:t>
            </a:r>
            <a:endParaRPr lang="en-IN" sz="3600" b="1" dirty="0">
              <a:solidFill>
                <a:schemeClr val="bg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816AF4-A470-4E01-A451-47C89106E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229" y="1803160"/>
            <a:ext cx="5029200" cy="232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12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767B2-F222-432E-AA71-25FF95964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800"/>
              <a:t>ADMIN: USE CASE DIAGRAM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8100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0E4C1F9F-764D-4D33-B118-9C75E0BA0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573" y="723519"/>
            <a:ext cx="7214616" cy="54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283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E7849-2EF6-418B-AEAE-794AFF538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900"/>
              <a:t>CUSTOMER: USE CASE DIAGRAM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8100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1920282-5102-4B44-A8A0-6E1E2EEDE9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709803"/>
            <a:ext cx="7214616" cy="54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542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4C128B-9DB1-4270-9A37-42C1E51D3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WEBSITE : HOMEPAGE</a:t>
            </a:r>
          </a:p>
        </p:txBody>
      </p:sp>
      <p:sp>
        <p:nvSpPr>
          <p:cNvPr id="3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8100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65E9502-6F83-4A52-9E03-68CE19186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160717"/>
            <a:ext cx="7214616" cy="450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75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7CE9B6-D4EA-414B-B46F-D9F2E432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800"/>
              <a:t>FOOTER OF WEBSITE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8100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1E4261F-288D-4E71-8043-DD7D9432D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2224873"/>
            <a:ext cx="7214616" cy="238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839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B9AB4-380C-4803-BB92-4E7C71279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800"/>
              <a:t>LOGIN/ REGISTER PAGE</a:t>
            </a: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8100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63D72A-DAA9-4B0F-891B-016FBF5C61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160717"/>
            <a:ext cx="7214616" cy="450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516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AE51F4-DF46-48D0-958B-49BF8E8DF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800"/>
              <a:t>CART PAGE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8100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53BA116-12D2-45A8-B6B3-CCB4EECF3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160717"/>
            <a:ext cx="7214616" cy="450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13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55BD3-FE1F-4A95-B6CB-BCAA9888F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ADMIN: HOMEPAGE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8100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F44646-6F2B-4341-9034-2C12484E4E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160717"/>
            <a:ext cx="7214616" cy="450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38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E8883-2449-4B1E-B4A3-B08DEE2FB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800"/>
              <a:t>ADMIN : Customer detail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8100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DAC05D3-0BDF-438D-A328-CE978F8D0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160717"/>
            <a:ext cx="7214616" cy="450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545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EB1B9-E4D5-4840-B025-F39FB246D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8347E-6744-4627-B8EE-1CDC8E9AD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Vastra is a web application, and it is not restricted to only limited type of users.</a:t>
            </a:r>
          </a:p>
          <a:p>
            <a:r>
              <a:rPr lang="en-US" sz="3600" dirty="0"/>
              <a:t>In this application different type of users have been given access rights and they are restricted up to functionalities, so that data is maintained securely, and redundant data is prevented.</a:t>
            </a:r>
          </a:p>
          <a:p>
            <a:r>
              <a:rPr lang="en-US" sz="3600" dirty="0"/>
              <a:t>We are providing a good user interface.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64501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Background pattern&#10;&#10;Description automatically generated">
            <a:extLst>
              <a:ext uri="{FF2B5EF4-FFF2-40B4-BE49-F238E27FC236}">
                <a16:creationId xmlns:a16="http://schemas.microsoft.com/office/drawing/2014/main" id="{E13CEB46-799A-4338-B5BB-3BC3578C5E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2AF715A-50F6-43F2-B82F-AE48C2F422AC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4294414" y="1122363"/>
            <a:ext cx="4022725" cy="2801937"/>
          </a:xfrm>
        </p:spPr>
        <p:txBody>
          <a:bodyPr anchor="b">
            <a:normAutofit/>
          </a:bodyPr>
          <a:lstStyle/>
          <a:p>
            <a:r>
              <a:rPr lang="en-US" sz="4800" dirty="0"/>
              <a:t>THANK YOU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226088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esthetic liquid watercolor and ink">
            <a:extLst>
              <a:ext uri="{FF2B5EF4-FFF2-40B4-BE49-F238E27FC236}">
                <a16:creationId xmlns:a16="http://schemas.microsoft.com/office/drawing/2014/main" id="{A414EAD6-B39F-4E88-AAC8-5B06B4D7DA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686" r="-1" b="5827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F51725E-A483-43B2-A6F2-C44F502FE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0035C9-5CB5-44EE-97E2-8C92B10B4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sz="10800" dirty="0">
                <a:solidFill>
                  <a:schemeClr val="bg1"/>
                </a:solidFill>
              </a:rPr>
              <a:t>vastra</a:t>
            </a:r>
            <a:endParaRPr lang="en-IN" sz="10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39F42F-04C3-4FE3-9F22-2DD06944C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Wear whatever you want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41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47B6BBF-09F2-4A29-AE4E-3771E2924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12CCD-E704-41AE-94C4-E3BB240B6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34029"/>
            <a:ext cx="10921640" cy="1314698"/>
          </a:xfr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IN" sz="4500" b="1">
                <a:latin typeface="Modern Love (Headings)"/>
              </a:rPr>
              <a:t>TEAM MEMBERS WORKING ON PROJECT </a:t>
            </a:r>
            <a:endParaRPr lang="en-IN" sz="4500">
              <a:latin typeface="Modern Love (Headings)"/>
            </a:endParaRPr>
          </a:p>
        </p:txBody>
      </p:sp>
      <p:sp>
        <p:nvSpPr>
          <p:cNvPr id="15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48305" y="2241737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4925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90780950-194B-4FF5-B9AD-30775B02F0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079213"/>
              </p:ext>
            </p:extLst>
          </p:nvPr>
        </p:nvGraphicFramePr>
        <p:xfrm>
          <a:off x="632647" y="2805098"/>
          <a:ext cx="10915869" cy="3478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3419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5FE6A-EB90-405A-A07F-8DF1DC3D4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7200"/>
              <a:t>CONTENTS</a:t>
            </a:r>
            <a:endParaRPr lang="en-IN" sz="720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8100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1542-0594-4CD7-AC63-2D2D64793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Existing System</a:t>
            </a:r>
          </a:p>
          <a:p>
            <a:r>
              <a:rPr lang="en-US" dirty="0"/>
              <a:t>Proposed System</a:t>
            </a:r>
          </a:p>
          <a:p>
            <a:r>
              <a:rPr lang="en-US" dirty="0"/>
              <a:t>Software Specifications</a:t>
            </a:r>
          </a:p>
          <a:p>
            <a:r>
              <a:rPr lang="en-US" dirty="0"/>
              <a:t>Modules</a:t>
            </a:r>
            <a:endParaRPr lang="en-IN" dirty="0"/>
          </a:p>
        </p:txBody>
      </p:sp>
      <p:pic>
        <p:nvPicPr>
          <p:cNvPr id="5" name="Picture 4" descr="Technological background">
            <a:extLst>
              <a:ext uri="{FF2B5EF4-FFF2-40B4-BE49-F238E27FC236}">
                <a16:creationId xmlns:a16="http://schemas.microsoft.com/office/drawing/2014/main" id="{EA9B2CFA-BFF4-4646-8FA6-3C9BEE4D9A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66" r="34802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65908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BCBD26-B9C5-417D-8D44-C2D1ABA17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419540" cy="5431536"/>
          </a:xfrm>
        </p:spPr>
        <p:txBody>
          <a:bodyPr>
            <a:normAutofit/>
          </a:bodyPr>
          <a:lstStyle/>
          <a:p>
            <a:r>
              <a:rPr lang="en-IN" sz="3300" b="1">
                <a:latin typeface="Modern Love (Headings)"/>
              </a:rPr>
              <a:t>INTRODUCTION</a:t>
            </a:r>
            <a:endParaRPr lang="en-IN" sz="3300">
              <a:latin typeface="Modern Love (Headings)"/>
            </a:endParaRP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39411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41275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4C621F84-BE13-4352-8B22-5CCE581021C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298595" y="552091"/>
          <a:ext cx="6052158" cy="5431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6139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71CE2-69ED-46D6-8697-45D46CC02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419540" cy="5431536"/>
          </a:xfrm>
        </p:spPr>
        <p:txBody>
          <a:bodyPr>
            <a:normAutofit/>
          </a:bodyPr>
          <a:lstStyle/>
          <a:p>
            <a:r>
              <a:rPr lang="en-US" sz="6000"/>
              <a:t>EXISTING SYSTEM</a:t>
            </a:r>
            <a:endParaRPr lang="en-IN" sz="6000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39411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41275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A22BA-DEE5-4776-A5C5-F82AFA280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8595" y="552091"/>
            <a:ext cx="6052158" cy="5431536"/>
          </a:xfrm>
        </p:spPr>
        <p:txBody>
          <a:bodyPr anchor="ctr">
            <a:normAutofit/>
          </a:bodyPr>
          <a:lstStyle/>
          <a:p>
            <a:r>
              <a:rPr lang="en-US"/>
              <a:t>In the present System, users have some come sorting features from last 5 years .</a:t>
            </a:r>
          </a:p>
          <a:p>
            <a:r>
              <a:rPr lang="en-US"/>
              <a:t>The product return days calculate on normal basis..</a:t>
            </a:r>
          </a:p>
          <a:p>
            <a:r>
              <a:rPr lang="en-US" b="1"/>
              <a:t>Problems in the current system:-</a:t>
            </a:r>
          </a:p>
          <a:p>
            <a:r>
              <a:rPr lang="en-US"/>
              <a:t>Updates, changes in details is tiresome.</a:t>
            </a:r>
          </a:p>
          <a:p>
            <a:r>
              <a:rPr lang="en-US"/>
              <a:t>Performance is affected and not up to mark.</a:t>
            </a:r>
          </a:p>
        </p:txBody>
      </p:sp>
    </p:spTree>
    <p:extLst>
      <p:ext uri="{BB962C8B-B14F-4D97-AF65-F5344CB8AC3E}">
        <p14:creationId xmlns:p14="http://schemas.microsoft.com/office/powerpoint/2010/main" val="3967616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755E6-AD32-4F57-92EC-CFC5C709A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419540" cy="5431536"/>
          </a:xfrm>
        </p:spPr>
        <p:txBody>
          <a:bodyPr>
            <a:normAutofit/>
          </a:bodyPr>
          <a:lstStyle/>
          <a:p>
            <a:r>
              <a:rPr lang="en-US" sz="5100"/>
              <a:t>PROPOSED SYSTEM</a:t>
            </a:r>
            <a:endParaRPr lang="en-IN" sz="5100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39411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41275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D1FEE-7818-4E56-AB50-A865F6916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8595" y="552091"/>
            <a:ext cx="6052158" cy="5431536"/>
          </a:xfrm>
        </p:spPr>
        <p:txBody>
          <a:bodyPr anchor="ctr">
            <a:normAutofit/>
          </a:bodyPr>
          <a:lstStyle/>
          <a:p>
            <a:r>
              <a:rPr lang="en-US" dirty="0"/>
              <a:t>The proposed system solves the issues faced by the current system.</a:t>
            </a:r>
          </a:p>
          <a:p>
            <a:r>
              <a:rPr lang="en-US" b="1"/>
              <a:t>Benefits:-</a:t>
            </a:r>
          </a:p>
          <a:p>
            <a:r>
              <a:rPr lang="en-US" dirty="0"/>
              <a:t>Data is centralized, so it will be recorded.</a:t>
            </a:r>
          </a:p>
          <a:p>
            <a:r>
              <a:rPr lang="en-US" dirty="0"/>
              <a:t>The updating and changes in details will be much easier.</a:t>
            </a:r>
          </a:p>
          <a:p>
            <a:r>
              <a:rPr lang="en-US" dirty="0"/>
              <a:t>Maintenance will get easier making it cost effective.</a:t>
            </a:r>
          </a:p>
          <a:p>
            <a:r>
              <a:rPr lang="en-US" dirty="0"/>
              <a:t>It will support multiple languages making it user friendly</a:t>
            </a:r>
            <a:r>
              <a:rPr lang="en-US" b="1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2747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2F36A0-F735-4E85-A31B-29BDFD17F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419540" cy="543153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/>
              <a:t>SOME MORE BENEFITS OF THE PROPOSED SYSTEM</a:t>
            </a:r>
            <a:endParaRPr lang="en-IN" sz="5100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39411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41275" cap="rnd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3A44A-4679-4CA1-82AC-3AF70DDCA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8595" y="552091"/>
            <a:ext cx="6052158" cy="5431536"/>
          </a:xfrm>
        </p:spPr>
        <p:txBody>
          <a:bodyPr anchor="ctr">
            <a:normAutofit/>
          </a:bodyPr>
          <a:lstStyle/>
          <a:p>
            <a:r>
              <a:rPr lang="en-US" dirty="0"/>
              <a:t>Instant order confirmation through an email reminder.</a:t>
            </a:r>
          </a:p>
          <a:p>
            <a:r>
              <a:rPr lang="en-US" dirty="0"/>
              <a:t>Online payment available with some unique feature.</a:t>
            </a:r>
          </a:p>
          <a:p>
            <a:r>
              <a:rPr lang="en-US" dirty="0"/>
              <a:t>Accept payment by credit, debit cards without any extra online charges.</a:t>
            </a:r>
          </a:p>
          <a:p>
            <a:r>
              <a:rPr lang="en-US" dirty="0"/>
              <a:t>User will have warranty off there product though website.</a:t>
            </a:r>
          </a:p>
          <a:p>
            <a:r>
              <a:rPr lang="en-US" dirty="0"/>
              <a:t>Users can custom their cloth as they want.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5751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47B6BBF-09F2-4A29-AE4E-3771E2924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E92130-77BE-4A51-BF45-A8ACD762F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34029"/>
            <a:ext cx="10921640" cy="1314698"/>
          </a:xfr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100"/>
              <a:t>SOFTWARE SPECIFICATIONS</a:t>
            </a:r>
            <a:endParaRPr lang="en-IN" sz="6100"/>
          </a:p>
        </p:txBody>
      </p:sp>
      <p:sp>
        <p:nvSpPr>
          <p:cNvPr id="18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48305" y="2241737"/>
            <a:ext cx="10900219" cy="18288"/>
          </a:xfrm>
          <a:custGeom>
            <a:avLst/>
            <a:gdLst>
              <a:gd name="connsiteX0" fmla="*/ 0 w 10900219"/>
              <a:gd name="connsiteY0" fmla="*/ 0 h 18288"/>
              <a:gd name="connsiteX1" fmla="*/ 463259 w 10900219"/>
              <a:gd name="connsiteY1" fmla="*/ 0 h 18288"/>
              <a:gd name="connsiteX2" fmla="*/ 1144523 w 10900219"/>
              <a:gd name="connsiteY2" fmla="*/ 0 h 18288"/>
              <a:gd name="connsiteX3" fmla="*/ 1934789 w 10900219"/>
              <a:gd name="connsiteY3" fmla="*/ 0 h 18288"/>
              <a:gd name="connsiteX4" fmla="*/ 2289046 w 10900219"/>
              <a:gd name="connsiteY4" fmla="*/ 0 h 18288"/>
              <a:gd name="connsiteX5" fmla="*/ 2643303 w 10900219"/>
              <a:gd name="connsiteY5" fmla="*/ 0 h 18288"/>
              <a:gd name="connsiteX6" fmla="*/ 3542571 w 10900219"/>
              <a:gd name="connsiteY6" fmla="*/ 0 h 18288"/>
              <a:gd name="connsiteX7" fmla="*/ 4223835 w 10900219"/>
              <a:gd name="connsiteY7" fmla="*/ 0 h 18288"/>
              <a:gd name="connsiteX8" fmla="*/ 4578092 w 10900219"/>
              <a:gd name="connsiteY8" fmla="*/ 0 h 18288"/>
              <a:gd name="connsiteX9" fmla="*/ 5259356 w 10900219"/>
              <a:gd name="connsiteY9" fmla="*/ 0 h 18288"/>
              <a:gd name="connsiteX10" fmla="*/ 6158624 w 10900219"/>
              <a:gd name="connsiteY10" fmla="*/ 0 h 18288"/>
              <a:gd name="connsiteX11" fmla="*/ 6730885 w 10900219"/>
              <a:gd name="connsiteY11" fmla="*/ 0 h 18288"/>
              <a:gd name="connsiteX12" fmla="*/ 7303147 w 10900219"/>
              <a:gd name="connsiteY12" fmla="*/ 0 h 18288"/>
              <a:gd name="connsiteX13" fmla="*/ 7984410 w 10900219"/>
              <a:gd name="connsiteY13" fmla="*/ 0 h 18288"/>
              <a:gd name="connsiteX14" fmla="*/ 8774676 w 10900219"/>
              <a:gd name="connsiteY14" fmla="*/ 0 h 18288"/>
              <a:gd name="connsiteX15" fmla="*/ 9564942 w 10900219"/>
              <a:gd name="connsiteY15" fmla="*/ 0 h 18288"/>
              <a:gd name="connsiteX16" fmla="*/ 10900219 w 10900219"/>
              <a:gd name="connsiteY16" fmla="*/ 0 h 18288"/>
              <a:gd name="connsiteX17" fmla="*/ 10900219 w 10900219"/>
              <a:gd name="connsiteY17" fmla="*/ 18288 h 18288"/>
              <a:gd name="connsiteX18" fmla="*/ 10436960 w 10900219"/>
              <a:gd name="connsiteY18" fmla="*/ 18288 h 18288"/>
              <a:gd name="connsiteX19" fmla="*/ 9537692 w 10900219"/>
              <a:gd name="connsiteY19" fmla="*/ 18288 h 18288"/>
              <a:gd name="connsiteX20" fmla="*/ 8856428 w 10900219"/>
              <a:gd name="connsiteY20" fmla="*/ 18288 h 18288"/>
              <a:gd name="connsiteX21" fmla="*/ 8502171 w 10900219"/>
              <a:gd name="connsiteY21" fmla="*/ 18288 h 18288"/>
              <a:gd name="connsiteX22" fmla="*/ 7820907 w 10900219"/>
              <a:gd name="connsiteY22" fmla="*/ 18288 h 18288"/>
              <a:gd name="connsiteX23" fmla="*/ 7248646 w 10900219"/>
              <a:gd name="connsiteY23" fmla="*/ 18288 h 18288"/>
              <a:gd name="connsiteX24" fmla="*/ 6676384 w 10900219"/>
              <a:gd name="connsiteY24" fmla="*/ 18288 h 18288"/>
              <a:gd name="connsiteX25" fmla="*/ 6104123 w 10900219"/>
              <a:gd name="connsiteY25" fmla="*/ 18288 h 18288"/>
              <a:gd name="connsiteX26" fmla="*/ 5531861 w 10900219"/>
              <a:gd name="connsiteY26" fmla="*/ 18288 h 18288"/>
              <a:gd name="connsiteX27" fmla="*/ 4741595 w 10900219"/>
              <a:gd name="connsiteY27" fmla="*/ 18288 h 18288"/>
              <a:gd name="connsiteX28" fmla="*/ 4060332 w 10900219"/>
              <a:gd name="connsiteY28" fmla="*/ 18288 h 18288"/>
              <a:gd name="connsiteX29" fmla="*/ 3706074 w 10900219"/>
              <a:gd name="connsiteY29" fmla="*/ 18288 h 18288"/>
              <a:gd name="connsiteX30" fmla="*/ 3133813 w 10900219"/>
              <a:gd name="connsiteY30" fmla="*/ 18288 h 18288"/>
              <a:gd name="connsiteX31" fmla="*/ 2343547 w 10900219"/>
              <a:gd name="connsiteY31" fmla="*/ 18288 h 18288"/>
              <a:gd name="connsiteX32" fmla="*/ 1880288 w 10900219"/>
              <a:gd name="connsiteY32" fmla="*/ 18288 h 18288"/>
              <a:gd name="connsiteX33" fmla="*/ 981020 w 10900219"/>
              <a:gd name="connsiteY33" fmla="*/ 18288 h 18288"/>
              <a:gd name="connsiteX34" fmla="*/ 0 w 10900219"/>
              <a:gd name="connsiteY34" fmla="*/ 18288 h 18288"/>
              <a:gd name="connsiteX35" fmla="*/ 0 w 10900219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stroke="0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rgbClr val="45AFAD"/>
          </a:solidFill>
          <a:ln w="34925">
            <a:solidFill>
              <a:srgbClr val="45AFA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344C6FD2-DB41-45E2-9392-6D99A181C6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3040880"/>
              </p:ext>
            </p:extLst>
          </p:nvPr>
        </p:nvGraphicFramePr>
        <p:xfrm>
          <a:off x="632647" y="2805098"/>
          <a:ext cx="10915869" cy="3478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4448307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RegularSeedRightStep">
      <a:dk1>
        <a:srgbClr val="000000"/>
      </a:dk1>
      <a:lt1>
        <a:srgbClr val="FFFFFF"/>
      </a:lt1>
      <a:dk2>
        <a:srgbClr val="2E1B30"/>
      </a:dk2>
      <a:lt2>
        <a:srgbClr val="F3F0F0"/>
      </a:lt2>
      <a:accent1>
        <a:srgbClr val="45AFAD"/>
      </a:accent1>
      <a:accent2>
        <a:srgbClr val="3B82B1"/>
      </a:accent2>
      <a:accent3>
        <a:srgbClr val="4D63C3"/>
      </a:accent3>
      <a:accent4>
        <a:srgbClr val="593EB3"/>
      </a:accent4>
      <a:accent5>
        <a:srgbClr val="994DC3"/>
      </a:accent5>
      <a:accent6>
        <a:srgbClr val="B13BAA"/>
      </a:accent6>
      <a:hlink>
        <a:srgbClr val="BF3F42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376</Words>
  <Application>Microsoft Office PowerPoint</Application>
  <PresentationFormat>Widescreen</PresentationFormat>
  <Paragraphs>63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Modern Love</vt:lpstr>
      <vt:lpstr>Modern Love (Headings)</vt:lpstr>
      <vt:lpstr>The Hand</vt:lpstr>
      <vt:lpstr>SketchyVTI</vt:lpstr>
      <vt:lpstr>PowerPoint Presentation</vt:lpstr>
      <vt:lpstr>vastra</vt:lpstr>
      <vt:lpstr>TEAM MEMBERS WORKING ON PROJECT </vt:lpstr>
      <vt:lpstr>CONTENTS</vt:lpstr>
      <vt:lpstr>INTRODUCTION</vt:lpstr>
      <vt:lpstr>EXISTING SYSTEM</vt:lpstr>
      <vt:lpstr>PROPOSED SYSTEM</vt:lpstr>
      <vt:lpstr>SOME MORE BENEFITS OF THE PROPOSED SYSTEM</vt:lpstr>
      <vt:lpstr>SOFTWARE SPECIFICATIONS</vt:lpstr>
      <vt:lpstr>ADMIN: USE CASE DIAGRAM</vt:lpstr>
      <vt:lpstr>CUSTOMER: USE CASE DIAGRAM</vt:lpstr>
      <vt:lpstr>WEBSITE : HOMEPAGE</vt:lpstr>
      <vt:lpstr>FOOTER OF WEBSITE</vt:lpstr>
      <vt:lpstr>LOGIN/ REGISTER PAGE</vt:lpstr>
      <vt:lpstr>CART PAGE</vt:lpstr>
      <vt:lpstr>ADMIN: HOMEPAGE</vt:lpstr>
      <vt:lpstr>ADMIN : Customer detail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vastra</dc:title>
  <dc:creator>Priyanshu Tiwari</dc:creator>
  <cp:lastModifiedBy>Priyanshu Tiwari</cp:lastModifiedBy>
  <cp:revision>15</cp:revision>
  <dcterms:created xsi:type="dcterms:W3CDTF">2021-04-20T19:36:51Z</dcterms:created>
  <dcterms:modified xsi:type="dcterms:W3CDTF">2021-04-22T11:50:08Z</dcterms:modified>
</cp:coreProperties>
</file>

<file path=docProps/thumbnail.jpeg>
</file>